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979631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19959"/>
            <a:ext cx="4758096" cy="171739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снег. ночью низовая метель. Ветер юго-западный ночью 15-20, порывы 23-28, днем 9-14 м/с. Температура воздуха ночью 17-19, днем 15-17 мороза.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22-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января, ночью 12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085491"/>
              </p:ext>
            </p:extLst>
          </p:nvPr>
        </p:nvGraphicFramePr>
        <p:xfrm>
          <a:off x="5320402" y="3789042"/>
          <a:ext cx="4343049" cy="2547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4437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445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2403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144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9365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27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2747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27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27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27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5416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32121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М./Левина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28372</TotalTime>
  <Words>667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4701</cp:revision>
  <cp:lastPrinted>2021-11-30T05:55:24Z</cp:lastPrinted>
  <dcterms:created xsi:type="dcterms:W3CDTF">2018-03-27T06:03:00Z</dcterms:created>
  <dcterms:modified xsi:type="dcterms:W3CDTF">2024-01-10T07:25:29Z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