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95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ночью снег. Ветер юго-западный с переходом на северо-западный 3-8 м/с. Температура воздуха ночью 25-27,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небольшой снег, низовая метель.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7-12, порывы 15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15121073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0,741</a:t>
                      </a:r>
                      <a:endParaRPr lang="en-US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714908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января, ночью </a:t>
            </a:r>
            <a:r>
              <a:rPr lang="kk-KZ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2024 года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429000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17211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3961</cp:revision>
  <cp:lastPrinted>2021-02-03T11:37:00Z</cp:lastPrinted>
  <dcterms:created xsi:type="dcterms:W3CDTF">2018-03-27T06:03:00Z</dcterms:created>
  <dcterms:modified xsi:type="dcterms:W3CDTF">2024-01-10T07:25:48Z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