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037584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11 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днем снег, метель.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ночью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265500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18113</TotalTime>
  <Words>648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3290</cp:revision>
  <cp:lastPrinted>2021-07-01T03:56:27Z</cp:lastPrinted>
  <dcterms:created xsi:type="dcterms:W3CDTF">2018-03-27T06:03:00Z</dcterms:created>
  <dcterms:modified xsi:type="dcterms:W3CDTF">2024-01-10T06:19:24Z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