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8" y="6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429586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20111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ночью и утром снег, гололед. Ветер северо-западный с переходом на юго-восточный 9-14, порывы 15-20 м/с. Температура воздуха ночью и днем 1-3 мороза.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23651</TotalTime>
  <Words>601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3130</cp:revision>
  <cp:lastPrinted>2021-10-15T03:50:29Z</cp:lastPrinted>
  <dcterms:created xsi:type="dcterms:W3CDTF">2018-03-27T06:03:00Z</dcterms:created>
  <dcterms:modified xsi:type="dcterms:W3CDTF">2024-01-10T06:47:40Z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