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8545386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0254622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92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января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осадки, утром и днем сильные осадки (дождь, снег), гололед. Ветер западный 8-13, порывы 15-20 м/с. Температура воздуха ночью и днем 1-3 тепла.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снег.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13456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2962</cp:revision>
  <cp:lastPrinted>2021-07-01T03:56:27Z</cp:lastPrinted>
  <dcterms:created xsi:type="dcterms:W3CDTF">2018-03-27T06:03:00Z</dcterms:created>
  <dcterms:modified xsi:type="dcterms:W3CDTF">2024-01-10T07:05:26Z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