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9121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бағытқа ауысады 15-20, күндіз екпіні 23-28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rgbClr val="FF0000"/>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rPr>
              <a:t>төмен</a:t>
            </a:r>
            <a:r>
              <a:rPr lang="ru-RU" sz="1200" dirty="0">
                <a:solidFill>
                  <a:srgbClr val="FF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973927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17356</TotalTime>
  <Words>634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3292</cp:revision>
  <cp:lastPrinted>2021-07-01T03:56:27Z</cp:lastPrinted>
  <dcterms:created xsi:type="dcterms:W3CDTF">2018-03-27T06:03:00Z</dcterms:created>
  <dcterms:modified xsi:type="dcterms:W3CDTF">2024-01-09T07:20:55Z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