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564819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97244" y="302518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9261248"/>
              </p:ext>
            </p:extLst>
          </p:nvPr>
        </p:nvGraphicFramePr>
        <p:xfrm>
          <a:off x="5098840" y="4647209"/>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1505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408858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dirty="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80076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10 </a:t>
            </a:r>
            <a:r>
              <a:rPr lang="kk-KZ" altLang="ru-RU" sz="11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10</a:t>
            </a:r>
            <a:r>
              <a:rPr lang="kk-KZ" altLang="ru-RU" sz="1100" b="1" dirty="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түнде</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және</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таңертең</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 (жаңбыр, қар), көктайғақ</a:t>
            </a:r>
            <a:r>
              <a:rPr lang="kk-KZ" sz="1100" dirty="0">
                <a:solidFill>
                  <a:prstClr val="black"/>
                </a:solidFill>
                <a:latin typeface="Times New Roman" pitchFamily="18" charset="0"/>
                <a:cs typeface="Times New Roman" pitchFamily="18" charset="0"/>
              </a:rPr>
              <a:t>. Түнде жаяу бұрқасын. Жел солтүстік-батыстан оңтүстік-батысқа ауыспалы</a:t>
            </a:r>
            <a:r>
              <a:rPr lang="kk-KZ" sz="1100" dirty="0">
                <a:solidFill>
                  <a:srgbClr val="000000"/>
                </a:solidFill>
                <a:latin typeface="Times New Roman" panose="02020603050405020304" pitchFamily="18" charset="0"/>
                <a:cs typeface="Times New Roman" panose="02020603050405020304" pitchFamily="18" charset="0"/>
                <a:sym typeface="+mn-ea"/>
              </a:rPr>
              <a:t>, күші 9-14, түнде екпіні 15-20, кей уақыттарда 23 </a:t>
            </a:r>
            <a:r>
              <a:rPr lang="kk-KZ" sz="1100" dirty="0">
                <a:solidFill>
                  <a:prstClr val="black"/>
                </a:solidFill>
                <a:latin typeface="Times New Roman" pitchFamily="18" charset="0"/>
                <a:cs typeface="Times New Roman" pitchFamily="18" charset="0"/>
              </a:rPr>
              <a:t>м/с. Ауа температурасы түнде 3-5 аяз, күндіз 0-2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11 </a:t>
            </a:r>
            <a:r>
              <a:rPr lang="kk-KZ" sz="1100" b="1" dirty="0">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10</a:t>
            </a:r>
            <a:r>
              <a:rPr lang="kk-KZ" sz="1100" b="1" dirty="0">
                <a:solidFill>
                  <a:srgbClr val="000000"/>
                </a:solidFill>
                <a:latin typeface="Times New Roman" panose="02020603050405020304" pitchFamily="18" charset="0"/>
                <a:cs typeface="Times New Roman" panose="02020603050405020304" pitchFamily="18" charset="0"/>
              </a:rPr>
              <a:t> қаңтар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11</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екпіні 15-20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2-4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7244" y="383102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Н.А./Бекмурзаеава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25935</TotalTime>
  <Words>649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3165</cp:revision>
  <cp:lastPrinted>2021-07-01T07:38:07Z</cp:lastPrinted>
  <dcterms:created xsi:type="dcterms:W3CDTF">2018-03-27T06:03:00Z</dcterms:created>
  <dcterms:modified xsi:type="dcterms:W3CDTF">2024-01-09T07:12:17Z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