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21560093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89354688"/>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0,386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r>
                        <a:rPr lang="ru-RU" sz="10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,486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4076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,815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a:solidFill>
                            <a:srgbClr val="000000"/>
                          </a:solidFill>
                          <a:effectLst/>
                          <a:latin typeface="Times New Roman" pitchFamily="18" charset="0"/>
                          <a:cs typeface="Times New Roman" pitchFamily="18" charset="0"/>
                        </a:rPr>
                        <a:t>,356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09</a:t>
            </a:r>
            <a:r>
              <a:rPr lang="kk-KZ" altLang="ru-RU" sz="1200" b="1" dirty="0">
                <a:latin typeface="Times New Roman" pitchFamily="18" charset="0"/>
                <a:cs typeface="Times New Roman" pitchFamily="18" charset="0"/>
              </a:rPr>
              <a:t> қаңтар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10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Бұлтты, түнде қар, жаяу бұрқасын. Солтүстік-батыстан жел соғады, күші 9-14, екпіні 15-20 м/с. Ауа температурасы түнде 12-14, күндіз  5-7 аяз.</a:t>
            </a: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11</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a:t>
            </a:r>
          </a:p>
          <a:p>
            <a:pPr algn="ctr"/>
            <a:r>
              <a:rPr lang="kk-KZ" altLang="ru-RU" sz="1200" b="1" dirty="0">
                <a:latin typeface="Times New Roman" pitchFamily="18" charset="0"/>
                <a:cs typeface="Times New Roman" pitchFamily="18" charset="0"/>
              </a:rPr>
              <a:t>10</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11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Бұлтты, қар, бұрқасын. Солтүстік-батыстан жел соғады, күші 9-14, екпіні 15-20 м/с. Ауа температурасы 12-14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409090"/>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Гиляжева</a:t>
            </a:r>
            <a:r>
              <a:rPr lang="ru-RU" altLang="ru-RU" sz="1200" b="1" i="1">
                <a:solidFill>
                  <a:srgbClr val="000000"/>
                </a:solidFill>
                <a:latin typeface="Times New Roman" pitchFamily="18" charset="0"/>
                <a:cs typeface="Times New Roman" pitchFamily="18" charset="0"/>
              </a:rPr>
              <a:t> М.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19134</TotalTime>
  <Words>624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3388</cp:revision>
  <cp:lastPrinted>2023-02-06T06:57:51Z</cp:lastPrinted>
  <dcterms:created xsi:type="dcterms:W3CDTF">2018-03-27T06:03:00Z</dcterms:created>
  <dcterms:modified xsi:type="dcterms:W3CDTF">2024-01-09T07:27:30Z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