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52039544"/>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9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10</a:t>
            </a:r>
            <a:r>
              <a:rPr lang="kk-KZ" altLang="ru-RU" sz="1200" b="1" dirty="0">
                <a:solidFill>
                  <a:srgbClr val="000000"/>
                </a:solidFill>
                <a:latin typeface="Times New Roman" panose="02020603050405020304" pitchFamily="18" charset="0"/>
                <a:cs typeface="Times New Roman" panose="02020603050405020304" pitchFamily="18" charset="0"/>
              </a:rPr>
              <a:t> 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9</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10</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бұрасын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көктайғақ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бағыттан</a:t>
            </a:r>
            <a:r>
              <a:rPr lang="ru-RU" sz="1200" dirty="0">
                <a:latin typeface="Times New Roman" pitchFamily="18" charset="0"/>
                <a:cs typeface="Times New Roman" pitchFamily="18" charset="0"/>
              </a:rPr>
              <a:t> о</a:t>
            </a:r>
            <a:r>
              <a:rPr lang="kk-KZ" sz="1200" dirty="0">
                <a:latin typeface="Times New Roman" pitchFamily="18" charset="0"/>
                <a:cs typeface="Times New Roman" pitchFamily="18" charset="0"/>
              </a:rPr>
              <a:t>ңтүстік-батыс бағытқа ауысады 15-20, күндіз екпіні 23-28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11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10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11</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 желі 9-14, екпіні 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9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rgbClr val="FF0000"/>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ru-RU" sz="1200" b="1" dirty="0">
                <a:solidFill>
                  <a:srgbClr val="000000"/>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13854538"/>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281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281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0,009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660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36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10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2,2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Михайлова Е.В./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18177</TotalTime>
  <Words>670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3339</cp:revision>
  <cp:lastPrinted>2021-07-01T07:38:07Z</cp:lastPrinted>
  <dcterms:created xsi:type="dcterms:W3CDTF">2018-03-27T06:03:00Z</dcterms:created>
  <dcterms:modified xsi:type="dcterms:W3CDTF">2024-01-09T07:20:30Z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