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қар, бұрқасын</a:t>
            </a:r>
            <a:r>
              <a:rPr lang="kk-KZ" sz="1100" dirty="0">
                <a:latin typeface="Times New Roman" pitchFamily="18" charset="0"/>
                <a:cs typeface="Times New Roman" pitchFamily="18" charset="0"/>
              </a:rPr>
              <a:t>. Оңтүстік-шығыстан соғатын жел оңтүстік-батысқа ауысады, күші 15-20 м/с, күндіз екпіні 23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ru-RU" sz="1100" dirty="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16-18</a:t>
            </a:r>
            <a:r>
              <a:rPr lang="ru-RU" sz="1100" dirty="0">
                <a:latin typeface="Times New Roman" pitchFamily="18" charset="0"/>
                <a:cs typeface="Times New Roman" pitchFamily="18" charset="0"/>
              </a:rPr>
              <a:t>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11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a:t>
            </a:r>
            <a:r>
              <a:rPr lang="kk-KZ" sz="1100">
                <a:latin typeface="Times New Roman" pitchFamily="18" charset="0"/>
                <a:cs typeface="Times New Roman" pitchFamily="18" charset="0"/>
              </a:rPr>
              <a:t>Оңтүстік-батысстан</a:t>
            </a:r>
            <a:r>
              <a:rPr lang="kk-KZ" sz="1100"/>
              <a:t>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15-20, екпіні 23-28 </a:t>
            </a:r>
            <a:r>
              <a:rPr lang="kk-KZ" sz="1100" dirty="0">
                <a:latin typeface="Times New Roman" pitchFamily="18" charset="0"/>
                <a:cs typeface="Times New Roman" pitchFamily="18" charset="0"/>
              </a:rPr>
              <a:t>м/с. Ауа температурасы түнде 21-23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10</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11</a:t>
            </a:r>
            <a:r>
              <a:rPr lang="kk-KZ" altLang="ru-RU" sz="1200" dirty="0">
                <a:solidFill>
                  <a:srgbClr val="000000"/>
                </a:solidFill>
                <a:latin typeface="Times New Roman" pitchFamily="18" charset="0"/>
                <a:cs typeface="Times New Roman" pitchFamily="18" charset="0"/>
              </a:rPr>
              <a:t> 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14388</TotalTime>
  <Words>588</Words>
  <Application>Microsoft Office PowerPoint</Application>
  <PresentationFormat>Лист A4 (210x297 мм)</PresentationFormat>
  <Paragraphs>83</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4112</cp:revision>
  <cp:lastPrinted>2021-07-01T03:56:27Z</cp:lastPrinted>
  <dcterms:created xsi:type="dcterms:W3CDTF">2018-03-27T06:03:00Z</dcterms:created>
  <dcterms:modified xsi:type="dcterms:W3CDTF">2024-01-09T07:07:33Z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