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361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a:t>
                      </a:r>
                      <a:r>
                        <a:rPr lang="ru-RU" sz="1200" b="1" i="1" dirty="0" err="1">
                          <a:latin typeface="Times New Roman" panose="02020603050405020304" pitchFamily="18" charset="0"/>
                          <a:cs typeface="Times New Roman" panose="02020603050405020304" pitchFamily="18" charset="0"/>
                        </a:rPr>
                        <a:t>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8993765"/>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21 сағ. 09 қа</a:t>
            </a:r>
            <a:r>
              <a:rPr lang="ru-RU" sz="1200" b="1" dirty="0" err="1">
                <a:latin typeface="Times New Roman" panose="02020603050405020304" pitchFamily="18" charset="0"/>
                <a:cs typeface="Times New Roman" panose="02020603050405020304" pitchFamily="18" charset="0"/>
              </a:rPr>
              <a:t>ңтард</a:t>
            </a:r>
            <a:r>
              <a:rPr lang="kk-KZ" altLang="ru-RU" sz="1200" b="1" dirty="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10 </a:t>
            </a:r>
            <a:r>
              <a:rPr 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күннің соңында жаңбыр. Оңтүстік-батыстан солтүстік-батысқа ауысатын жел соғады, күші 8-13, екпіні 15-20, күндіз кей уақытта 25 м/с. Ауа температурасы түнде 4-6, күндіз 15-17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11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p>
          <a:p>
            <a:pPr indent="182563" algn="just"/>
            <a:r>
              <a:rPr lang="kk-KZ" altLang="ru-RU" sz="1200" b="1" dirty="0">
                <a:latin typeface="Times New Roman" pitchFamily="18" charset="0"/>
                <a:cs typeface="Times New Roman" pitchFamily="18" charset="0"/>
              </a:rPr>
              <a:t>2024 ж. 21 сағ. 10 </a:t>
            </a:r>
            <a:r>
              <a:rPr lang="ru-RU" sz="1200" b="1" dirty="0" err="1">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a:latin typeface="Times New Roman" pitchFamily="18" charset="0"/>
                <a:cs typeface="Times New Roman" pitchFamily="18" charset="0"/>
              </a:rPr>
              <a:t>ан  09 сағ. </a:t>
            </a:r>
            <a:r>
              <a:rPr lang="ru-RU" altLang="ru-RU"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кей уақытта жауын-шашын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екпіні 15-20 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Айтмырзаева</a:t>
            </a:r>
            <a:r>
              <a:rPr lang="ru-RU" sz="1200" b="1" i="1" dirty="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639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3092</cp:revision>
  <cp:lastPrinted>2021-07-01T03:56:27Z</cp:lastPrinted>
  <dcterms:created xsi:type="dcterms:W3CDTF">2018-03-27T06:03:00Z</dcterms:created>
  <dcterms:modified xsi:type="dcterms:W3CDTF">2024-01-09T07:00:08Z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