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65523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09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10 қаңтар</a:t>
            </a:r>
            <a:r>
              <a:rPr lang="kk-KZ" sz="1200" b="1" kern="1400" dirty="0">
                <a:solidFill>
                  <a:srgbClr val="000000"/>
                </a:solidFill>
                <a:latin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09 қаңтар 2024 ж. сағ. 21-ден 10 қантар 2024 ж. сағ. 21 дейін</a:t>
            </a: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11 қантарға </a:t>
            </a:r>
            <a:endParaRPr lang="kk-KZ" sz="1200" b="1" kern="1400" dirty="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10 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11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 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28-30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71980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614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kk-KZ" sz="1100" b="0" i="0" u="none" strike="noStrike" dirty="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2517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09 қаңтар</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10 қантар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11 қантар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18940</TotalTime>
  <Words>614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3491</cp:revision>
  <cp:lastPrinted>2021-07-01T07:38:07Z</cp:lastPrinted>
  <dcterms:created xsi:type="dcterms:W3CDTF">2018-03-27T06:03:00Z</dcterms:created>
  <dcterms:modified xsi:type="dcterms:W3CDTF">2024-01-09T07:02:47Z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