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009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71415"/>
            <a:ext cx="4857784"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a:latin typeface="Times New Roman" pitchFamily="18" charset="0"/>
                <a:cs typeface="Times New Roman" pitchFamily="18" charset="0"/>
              </a:rPr>
              <a:t>10 қаңтарда </a:t>
            </a:r>
            <a:r>
              <a:rPr lang="kk-KZ" altLang="ru-RU" sz="1100" b="1" dirty="0">
                <a:latin typeface="Times New Roman" pitchFamily="18" charset="0"/>
                <a:cs typeface="Times New Roman" pitchFamily="18" charset="0"/>
              </a:rPr>
              <a:t>арналған ауа-райы болжамы</a:t>
            </a:r>
            <a:endParaRPr lang="ru-RU" altLang="ru-RU" sz="1100" b="1" dirty="0">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09</a:t>
            </a:r>
            <a:r>
              <a:rPr lang="kk-KZ" altLang="ru-RU" sz="1100" b="1" dirty="0">
                <a:solidFill>
                  <a:srgbClr val="000000"/>
                </a:solidFill>
                <a:latin typeface="Times New Roman" pitchFamily="18" charset="0"/>
                <a:cs typeface="Times New Roman" pitchFamily="18" charset="0"/>
              </a:rPr>
              <a:t> қаңтардан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20-дан 10</a:t>
            </a:r>
            <a:r>
              <a:rPr lang="kk-KZ" altLang="ru-RU" sz="1100" b="1" dirty="0">
                <a:solidFill>
                  <a:srgbClr val="000000"/>
                </a:solidFill>
                <a:latin typeface="Times New Roman" pitchFamily="18" charset="0"/>
                <a:cs typeface="Times New Roman" pitchFamily="18" charset="0"/>
              </a:rPr>
              <a:t> қаңтар</a:t>
            </a:r>
            <a:r>
              <a:rPr lang="kk-KZ" sz="1100" b="1" dirty="0">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a:latin typeface="Times New Roman" pitchFamily="18" charset="0"/>
                <a:cs typeface="Times New Roman" pitchFamily="18" charset="0"/>
              </a:rPr>
              <a:t>Көшпелі бұлтты, түнде қар жауады. Солтүстік-батыстан, батыстан жел соғады, күші 7-12 м/с. Ауа температурасы түнде және күндіз 17-19 градус аяз болады.</a:t>
            </a:r>
            <a:endParaRPr lang="kk-KZ" sz="1100" b="1" dirty="0">
              <a:solidFill>
                <a:srgbClr val="000000"/>
              </a:solidFill>
              <a:latin typeface="Times New Roman" pitchFamily="18" charset="0"/>
              <a:cs typeface="Times New Roman" pitchFamily="18" charset="0"/>
            </a:endParaRPr>
          </a:p>
          <a:p>
            <a:pPr algn="ctr"/>
            <a:r>
              <a:rPr lang="kk-KZ" sz="1100" b="1" dirty="0">
                <a:solidFill>
                  <a:srgbClr val="000000"/>
                </a:solidFill>
                <a:latin typeface="Times New Roman" pitchFamily="18" charset="0"/>
                <a:cs typeface="Times New Roman" pitchFamily="18" charset="0"/>
              </a:rPr>
              <a:t>11 қаңтарда</a:t>
            </a:r>
            <a:endParaRPr lang="ru-RU" sz="1100" b="1" dirty="0">
              <a:solidFill>
                <a:srgbClr val="000000"/>
              </a:solidFill>
              <a:latin typeface="Times New Roman" pitchFamily="18" charset="0"/>
              <a:cs typeface="Times New Roman" pitchFamily="18" charset="0"/>
            </a:endParaRPr>
          </a:p>
          <a:p>
            <a:pPr lvl="0" algn="ctr"/>
            <a:r>
              <a:rPr lang="ru-RU" sz="1100" b="1" dirty="0">
                <a:solidFill>
                  <a:srgbClr val="000000"/>
                </a:solidFill>
                <a:latin typeface="Times New Roman" pitchFamily="18" charset="0"/>
                <a:cs typeface="Times New Roman" pitchFamily="18" charset="0"/>
              </a:rPr>
              <a:t>2024 ж. 10 </a:t>
            </a:r>
            <a:r>
              <a:rPr lang="ru-RU" sz="1100" b="1" dirty="0" err="1">
                <a:solidFill>
                  <a:srgbClr val="000000"/>
                </a:solidFill>
                <a:latin typeface="Times New Roman" pitchFamily="18" charset="0"/>
                <a:cs typeface="Times New Roman" pitchFamily="18" charset="0"/>
              </a:rPr>
              <a:t>қаңтар</a:t>
            </a:r>
            <a:r>
              <a:rPr lang="kk-KZ" sz="1100" b="1" dirty="0">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20-дан </a:t>
            </a:r>
            <a:r>
              <a:rPr lang="ru-RU" sz="1100" b="1" dirty="0" err="1">
                <a:solidFill>
                  <a:srgbClr val="000000"/>
                </a:solidFill>
                <a:latin typeface="Times New Roman" pitchFamily="18" charset="0"/>
                <a:cs typeface="Times New Roman" pitchFamily="18" charset="0"/>
              </a:rPr>
              <a:t>бастап</a:t>
            </a:r>
            <a:r>
              <a:rPr lang="ru-RU" sz="1100" b="1" dirty="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11 қаңтар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08-ге </a:t>
            </a:r>
            <a:r>
              <a:rPr lang="ru-RU" sz="1100" b="1" dirty="0" err="1">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Көшпелі бұлтты, жауын-шашынсыз. Оңтүстік-батыстан жел соғады, күші 5-10 м/с. Ауа температурасы 24-26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799260"/>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0,766</a:t>
                      </a:r>
                      <a:endParaRPr lang="en-US"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latin typeface="Times New Roman" panose="02020603050405020304" pitchFamily="18" charset="0"/>
                          <a:cs typeface="Times New Roman" panose="02020603050405020304" pitchFamily="18" charset="0"/>
                        </a:rPr>
                        <a:t>0,65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9 </a:t>
            </a:r>
            <a:r>
              <a:rPr lang="kk-KZ" altLang="ru-RU" sz="1200" b="1" dirty="0">
                <a:latin typeface="Times New Roman" panose="02020603050405020304" pitchFamily="18" charset="0"/>
                <a:cs typeface="Times New Roman" panose="02020603050405020304" pitchFamily="18" charset="0"/>
              </a:rPr>
              <a:t>қаңтардағы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a:solidFill>
                  <a:schemeClr val="tx1"/>
                </a:solidFill>
                <a:latin typeface="Times New Roman" panose="02020603050405020304" pitchFamily="18" charset="0"/>
                <a:cs typeface="Times New Roman" panose="02020603050405020304" pitchFamily="18" charset="0"/>
              </a:rPr>
              <a:t>2024 жылғы </a:t>
            </a:r>
            <a:r>
              <a:rPr lang="kk-KZ" sz="1200" dirty="0">
                <a:solidFill>
                  <a:schemeClr val="tx1"/>
                </a:solidFill>
                <a:latin typeface="Times New Roman" panose="02020603050405020304" pitchFamily="18" charset="0"/>
                <a:cs typeface="Times New Roman" panose="02020603050405020304" pitchFamily="18" charset="0"/>
              </a:rPr>
              <a:t>10 қаңтарда, 11 қаңтарда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Закария Г.Е.</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16605</TotalTime>
  <Words>624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3877</cp:revision>
  <cp:lastPrinted>2021-07-01T07:38:07Z</cp:lastPrinted>
  <dcterms:created xsi:type="dcterms:W3CDTF">2018-03-27T06:03:00Z</dcterms:created>
  <dcterms:modified xsi:type="dcterms:W3CDTF">2024-01-09T06:59:30Z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