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47829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en-US"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күндіз жауын-шашын (жаңбыр, қар), бұрқасын, көктайғақ. Жел шығыстан, оңтүстік-шығыстан соғады, күші 9-14, екпіні 15-20 м/с, күндіз кей уақытта 25 м/с. Ауа температурасы түнде 13-15° аяз, күндіз 3-5° жылы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10</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1</a:t>
            </a:r>
            <a:r>
              <a:rPr lang="en-US"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a:t>
            </a:r>
            <a:r>
              <a:rPr lang="kk-KZ" sz="1200" dirty="0">
                <a:latin typeface="Times New Roman" panose="02020603050405020304" pitchFamily="18" charset="0"/>
                <a:cs typeface="Times New Roman" panose="02020603050405020304" pitchFamily="18" charset="0"/>
              </a:rPr>
              <a:t>қар</a:t>
            </a:r>
            <a:r>
              <a:rPr lang="kk-KZ" sz="1200" dirty="0">
                <a:solidFill>
                  <a:prstClr val="black"/>
                </a:solidFill>
                <a:latin typeface="Times New Roman" pitchFamily="18" charset="0"/>
                <a:cs typeface="Times New Roman" pitchFamily="18" charset="0"/>
              </a:rPr>
              <a:t>. Жел оңтүстік-батыстан соғады, күші 9-14 м/с, екпіні 15-20 м/с. Ауа температурасы 10-12°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5064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0747" y="3351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23906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646331"/>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18398</TotalTime>
  <Words>633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3170</cp:revision>
  <cp:lastPrinted>2021-07-01T03:56:27Z</cp:lastPrinted>
  <dcterms:created xsi:type="dcterms:W3CDTF">2018-03-27T06:03:00Z</dcterms:created>
  <dcterms:modified xsi:type="dcterms:W3CDTF">2024-01-09T08:00:37Z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