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218880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10</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9</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9-14, күндіз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10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Бат</a:t>
            </a:r>
            <a:r>
              <a:rPr lang="kk-KZ" sz="1200" dirty="0">
                <a:latin typeface="Times New Roman" pitchFamily="18" charset="0"/>
                <a:cs typeface="Times New Roman" pitchFamily="18" charset="0"/>
              </a:rPr>
              <a:t>ыс желі 9-14,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9</a:t>
            </a:r>
            <a:r>
              <a:rPr lang="kk-KZ" altLang="ru-RU" sz="1200" b="1" dirty="0">
                <a:latin typeface="Times New Roman" panose="02020603050405020304" pitchFamily="18" charset="0"/>
                <a:cs typeface="Times New Roman" panose="02020603050405020304" pitchFamily="18" charset="0"/>
              </a:rPr>
              <a:t> қаңтар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2594982"/>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17947</TotalTime>
  <Words>605</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3288</cp:revision>
  <cp:lastPrinted>2021-07-01T07:38:07Z</cp:lastPrinted>
  <dcterms:created xsi:type="dcterms:W3CDTF">2018-03-27T06:03:00Z</dcterms:created>
  <dcterms:modified xsi:type="dcterms:W3CDTF">2024-01-09T07:13:58Z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