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7986693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9</a:t>
                      </a:r>
                      <a:r>
                        <a:rPr lang="kk-KZ" altLang="x-none" sz="1600" b="1" i="1" dirty="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a:solidFill>
                            <a:srgbClr val="002060"/>
                          </a:solidFill>
                          <a:latin typeface="Times New Roman" panose="02020603050405020304" pitchFamily="18" charset="0"/>
                          <a:cs typeface="Times New Roman" panose="02020603050405020304" pitchFamily="18" charset="0"/>
                        </a:rPr>
                        <a:t>9</a:t>
                      </a:r>
                      <a:r>
                        <a:rPr lang="kk-KZ" altLang="zh-CN" sz="1200" b="1" i="1" baseline="0" dirty="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10</a:t>
            </a:r>
            <a:r>
              <a:rPr lang="kk-KZ"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a:t>
            </a:r>
            <a:r>
              <a:rPr lang="en-US" altLang="ru-RU" sz="1200" b="1" dirty="0">
                <a:latin typeface="Times New Roman" pitchFamily="18" charset="0"/>
                <a:cs typeface="Times New Roman" pitchFamily="18" charset="0"/>
              </a:rPr>
              <a:t>9</a:t>
            </a:r>
            <a:r>
              <a:rPr lang="kk-KZ" altLang="ru-RU" sz="1200" b="1" dirty="0">
                <a:latin typeface="Times New Roman" pitchFamily="18" charset="0"/>
                <a:cs typeface="Times New Roman" pitchFamily="18" charset="0"/>
              </a:rPr>
              <a:t> қаңтар </a:t>
            </a:r>
            <a:r>
              <a:rPr lang="ru-RU" altLang="ru-RU" sz="1200" b="1" dirty="0">
                <a:latin typeface="Times New Roman" panose="02020603050405020304" pitchFamily="18" charset="0"/>
                <a:cs typeface="Times New Roman" panose="02020603050405020304" pitchFamily="18" charset="0"/>
              </a:rPr>
              <a:t>21-ден </a:t>
            </a:r>
            <a:r>
              <a:rPr lang="en-US" altLang="ru-RU" sz="1200" b="1" dirty="0">
                <a:latin typeface="Times New Roman" panose="02020603050405020304" pitchFamily="18" charset="0"/>
                <a:cs typeface="Times New Roman" panose="02020603050405020304" pitchFamily="18" charset="0"/>
              </a:rPr>
              <a:t>10</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 </a:t>
            </a:r>
            <a:r>
              <a:rPr lang="kk-KZ" sz="1100" dirty="0">
                <a:latin typeface="Times New Roman" panose="02020603050405020304" pitchFamily="18" charset="0"/>
              </a:rPr>
              <a:t>Б</a:t>
            </a:r>
            <a:r>
              <a:rPr lang="kk-KZ" sz="1100" dirty="0">
                <a:solidFill>
                  <a:prstClr val="black"/>
                </a:solidFill>
                <a:latin typeface="Times New Roman" pitchFamily="18" charset="0"/>
                <a:cs typeface="Times New Roman" pitchFamily="18" charset="0"/>
              </a:rPr>
              <a:t>ұлтты, күндіз жауын-шашын (жаңбыр, қар), бұрқасын, көктайғақ. Жел шығыстан, оңтүстік-шығыстан соғады, күші 9-14, күндіз екпіні 15-20 м/с, кей уақытта 25 м/с. Ауа температурасы түнде 13-15° аяз, күндіз 3-5° жылы болады.</a:t>
            </a:r>
            <a:endParaRPr lang="ru-RU" altLang="ru-RU" sz="1100" b="1" dirty="0">
              <a:latin typeface="Times New Roman" pitchFamily="18" charset="0"/>
              <a:cs typeface="Times New Roman" pitchFamily="18" charset="0"/>
            </a:endParaRPr>
          </a:p>
          <a:p>
            <a:pPr algn="ctr">
              <a:spcBef>
                <a:spcPts val="0"/>
              </a:spcBef>
              <a:defRPr/>
            </a:pPr>
            <a:r>
              <a:rPr lang="ru-RU" altLang="ru-RU" sz="1100" b="1" dirty="0">
                <a:latin typeface="Times New Roman" pitchFamily="18" charset="0"/>
                <a:cs typeface="Times New Roman" pitchFamily="18" charset="0"/>
              </a:rPr>
              <a:t>2024 </a:t>
            </a:r>
            <a:r>
              <a:rPr lang="ru-RU" altLang="ru-RU" sz="1100" b="1" dirty="0" err="1">
                <a:latin typeface="Times New Roman" pitchFamily="18" charset="0"/>
                <a:cs typeface="Times New Roman" pitchFamily="18" charset="0"/>
              </a:rPr>
              <a:t>жылғы</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қаңтарға</a:t>
            </a:r>
            <a:endParaRPr lang="ru-RU" altLang="ru-RU" sz="1100" b="1" dirty="0">
              <a:latin typeface="Times New Roman" panose="02020603050405020304" pitchFamily="18" charset="0"/>
              <a:cs typeface="Times New Roman" panose="02020603050405020304" pitchFamily="18" charset="0"/>
            </a:endParaRPr>
          </a:p>
          <a:p>
            <a:pPr indent="182563" algn="ctr">
              <a:spcBef>
                <a:spcPts val="0"/>
              </a:spcBef>
              <a:defRPr/>
            </a:pPr>
            <a:r>
              <a:rPr lang="en-US" altLang="ru-RU" sz="1100" b="1" dirty="0">
                <a:latin typeface="Times New Roman" pitchFamily="18" charset="0"/>
                <a:cs typeface="Times New Roman" pitchFamily="18" charset="0"/>
              </a:rPr>
              <a:t>10</a:t>
            </a:r>
            <a:r>
              <a:rPr lang="kk-KZ" altLang="ru-RU" sz="1100" b="1" dirty="0">
                <a:latin typeface="Times New Roman" pitchFamily="18" charset="0"/>
                <a:cs typeface="Times New Roman" pitchFamily="18" charset="0"/>
              </a:rPr>
              <a:t> </a:t>
            </a:r>
            <a:r>
              <a:rPr lang="kk-KZ" sz="1100" b="1" dirty="0">
                <a:latin typeface="Times New Roman" panose="02020603050405020304" pitchFamily="18" charset="0"/>
                <a:cs typeface="Times New Roman" panose="02020603050405020304" pitchFamily="18" charset="0"/>
              </a:rPr>
              <a:t>қаңтар</a:t>
            </a:r>
            <a:r>
              <a:rPr lang="kk-KZ" altLang="ru-RU" sz="1100" b="1" dirty="0">
                <a:latin typeface="Times New Roman" pitchFamily="18" charset="0"/>
                <a:cs typeface="Times New Roman" pitchFamily="18" charset="0"/>
              </a:rPr>
              <a:t> </a:t>
            </a:r>
            <a:r>
              <a:rPr lang="ru-RU" sz="1100" b="1" dirty="0" err="1">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21-ден </a:t>
            </a:r>
            <a:r>
              <a:rPr lang="kk-KZ" sz="1100" b="1" dirty="0">
                <a:latin typeface="Times New Roman" panose="02020603050405020304" pitchFamily="18" charset="0"/>
                <a:cs typeface="Times New Roman" panose="02020603050405020304" pitchFamily="18" charset="0"/>
              </a:rPr>
              <a:t>1</a:t>
            </a:r>
            <a:r>
              <a:rPr lang="en-US" sz="1100" b="1" dirty="0">
                <a:latin typeface="Times New Roman" panose="02020603050405020304" pitchFamily="18" charset="0"/>
                <a:cs typeface="Times New Roman" panose="02020603050405020304" pitchFamily="18" charset="0"/>
              </a:rPr>
              <a:t>1</a:t>
            </a:r>
            <a:r>
              <a:rPr lang="kk-KZ" sz="1100" b="1" dirty="0">
                <a:latin typeface="Times New Roman" panose="02020603050405020304" pitchFamily="18" charset="0"/>
                <a:cs typeface="Times New Roman" panose="02020603050405020304" pitchFamily="18" charset="0"/>
              </a:rPr>
              <a:t> қаңтар </a:t>
            </a:r>
            <a:r>
              <a:rPr lang="ru-RU" sz="1100" b="1" dirty="0" err="1">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09-</a:t>
            </a:r>
            <a:r>
              <a:rPr lang="kk-KZ" sz="1100" b="1" dirty="0">
                <a:latin typeface="Times New Roman" panose="02020603050405020304" pitchFamily="18" charset="0"/>
                <a:cs typeface="Times New Roman" panose="02020603050405020304" pitchFamily="18" charset="0"/>
              </a:rPr>
              <a:t>ға</a:t>
            </a:r>
            <a:r>
              <a:rPr lang="ru-RU" sz="1100" b="1"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дейін</a:t>
            </a:r>
            <a:endParaRPr lang="ru-RU" sz="1100" b="1" dirty="0">
              <a:latin typeface="Times New Roman" panose="02020603050405020304" pitchFamily="18" charset="0"/>
              <a:cs typeface="Times New Roman" panose="02020603050405020304" pitchFamily="18" charset="0"/>
            </a:endParaRPr>
          </a:p>
          <a:p>
            <a:pPr lvl="0" indent="185738" algn="just"/>
            <a:r>
              <a:rPr lang="kk-KZ" sz="1100" dirty="0">
                <a:solidFill>
                  <a:prstClr val="black"/>
                </a:solidFill>
                <a:latin typeface="Times New Roman" panose="02020603050405020304" pitchFamily="18" charset="0"/>
                <a:ea typeface="Calibri" panose="020F0502020204030204" pitchFamily="34" charset="0"/>
              </a:rPr>
              <a:t>Көшпелі б</a:t>
            </a:r>
            <a:r>
              <a:rPr lang="kk-KZ" sz="1100" dirty="0">
                <a:solidFill>
                  <a:prstClr val="black"/>
                </a:solidFill>
                <a:latin typeface="Times New Roman" pitchFamily="18" charset="0"/>
                <a:cs typeface="Times New Roman" pitchFamily="18" charset="0"/>
              </a:rPr>
              <a:t>ұлтты, жауын-шашын (</a:t>
            </a:r>
            <a:r>
              <a:rPr lang="kk-KZ" sz="1200" dirty="0">
                <a:latin typeface="Times New Roman" panose="02020603050405020304" pitchFamily="18" charset="0"/>
                <a:cs typeface="Times New Roman" panose="02020603050405020304" pitchFamily="18" charset="0"/>
              </a:rPr>
              <a:t>жаңбырдың соңы қарға ұласады</a:t>
            </a:r>
            <a:r>
              <a:rPr lang="kk-KZ" sz="1100" dirty="0">
                <a:solidFill>
                  <a:prstClr val="black"/>
                </a:solidFill>
                <a:latin typeface="Times New Roman" pitchFamily="18" charset="0"/>
                <a:cs typeface="Times New Roman" pitchFamily="18" charset="0"/>
              </a:rPr>
              <a:t>). Жел оңтүстік-батыстан соғады, күші 9-14 м/с, екпіні 15-20 м/с. Ауа температурасы 10-12° аяз болады.</a:t>
            </a:r>
            <a:r>
              <a:rPr lang="kk-KZ" sz="11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2504"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2504" y="337274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975501"/>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ас2у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0,675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Бухтоярова Л.А.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18319</TotalTime>
  <Words>632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3104</cp:revision>
  <cp:lastPrinted>2021-07-01T03:56:27Z</cp:lastPrinted>
  <dcterms:created xsi:type="dcterms:W3CDTF">2018-03-27T06:03:00Z</dcterms:created>
  <dcterms:modified xsi:type="dcterms:W3CDTF">2024-01-09T08:00:13Z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