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10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09</a:t>
            </a:r>
            <a:r>
              <a:rPr lang="kk-KZ" altLang="ru-RU" sz="1100" b="1" dirty="0">
                <a:latin typeface="Times New Roman" pitchFamily="18" charset="0"/>
                <a:ea typeface="Times New Roman KZ" pitchFamily="18" charset="0"/>
                <a:cs typeface="Times New Roman" pitchFamily="18" charset="0"/>
              </a:rPr>
              <a:t> қаңтар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10</a:t>
            </a:r>
            <a:r>
              <a:rPr lang="kk-KZ" altLang="ru-RU" sz="1100" b="1" dirty="0">
                <a:latin typeface="Times New Roman" pitchFamily="18" charset="0"/>
                <a:ea typeface="Times New Roman KZ" pitchFamily="18" charset="0"/>
                <a:cs typeface="Times New Roman" pitchFamily="18" charset="0"/>
              </a:rPr>
              <a:t> қаңтар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pitchFamily="18" charset="0"/>
                <a:cs typeface="Times New Roman" pitchFamily="18" charset="0"/>
              </a:rPr>
              <a:t>Көшпелі бұлтты, жауын-шашынсыз. Оңтүстік-батыстан жел соғады, күші 5-10, күндіз екпіні 15-20 м/с. Ауа температурасы түнде 1 градус аяз-1 градус жылы, күндіз 10-12 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11 қаңтар</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10</a:t>
            </a:r>
            <a:r>
              <a:rPr lang="kk-KZ" altLang="ru-RU" sz="1050" b="1" dirty="0">
                <a:latin typeface="Times New Roman" pitchFamily="18" charset="0"/>
                <a:ea typeface="Times New Roman KZ" pitchFamily="18" charset="0"/>
                <a:cs typeface="Times New Roman" pitchFamily="18" charset="0"/>
              </a:rPr>
              <a:t> қаңтар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21-ден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11</a:t>
            </a:r>
            <a:r>
              <a:rPr lang="kk-KZ" sz="1050" b="1" dirty="0">
                <a:latin typeface="Times New Roman" pitchFamily="18" charset="0"/>
                <a:ea typeface="Times New Roman KZ" pitchFamily="18" charset="0"/>
                <a:cs typeface="Times New Roman" pitchFamily="18" charset="0"/>
              </a:rPr>
              <a:t> қаңтар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09-ға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 (жаңбыр, қар). Оңтүстік-батыстан жел соғады, күші 2-7 м/с. </a:t>
            </a:r>
            <a:r>
              <a:rPr lang="kk-KZ" sz="1200" dirty="0">
                <a:latin typeface="Times New Roman" pitchFamily="18" charset="0"/>
                <a:cs typeface="Times New Roman" pitchFamily="18" charset="0"/>
              </a:rPr>
              <a:t>Ауа температурасы 1 градус жылы-1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10</a:t>
            </a:r>
            <a:r>
              <a:rPr lang="kk-KZ" sz="1200" dirty="0">
                <a:solidFill>
                  <a:schemeClr val="tx1"/>
                </a:solidFill>
                <a:latin typeface="Times New Roman" panose="02020603050405020304" pitchFamily="18" charset="0"/>
                <a:cs typeface="Times New Roman" panose="02020603050405020304" pitchFamily="18" charset="0"/>
              </a:rPr>
              <a:t> қаңтар, 11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қаңтар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 А </a:t>
            </a:r>
            <a:r>
              <a:rPr lang="ru-RU" sz="1400" b="1" i="1" dirty="0">
                <a:latin typeface="Times New Roman" pitchFamily="18" charset="0"/>
                <a:cs typeface="Times New Roman"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17938</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3896</cp:revision>
  <cp:lastPrinted>2021-07-01T03:56:27Z</cp:lastPrinted>
  <dcterms:created xsi:type="dcterms:W3CDTF">2018-03-27T06:03:00Z</dcterms:created>
  <dcterms:modified xsi:type="dcterms:W3CDTF">2024-01-09T07:25:20Z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