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577659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357239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10 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09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10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бұлтты, күндіз жауын-шашын (жаңбыр, қар)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 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15-20, күндіз екпіні 23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және күндіз </a:t>
            </a:r>
            <a:r>
              <a:rPr lang="ru-RU" sz="1200" dirty="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11 қаңтарға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11 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10 </a:t>
            </a:r>
            <a:r>
              <a:rPr lang="ru-RU" sz="1200" dirty="0" err="1">
                <a:solidFill>
                  <a:schemeClr val="tx1"/>
                </a:solidFill>
                <a:latin typeface="Times New Roman" pitchFamily="18" charset="0"/>
                <a:cs typeface="Times New Roman" pitchFamily="18" charset="0"/>
              </a:rPr>
              <a:t>қаңтарға</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11 қаңарға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14602</TotalTime>
  <Words>597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2991</cp:revision>
  <cp:lastPrinted>2021-07-01T07:38:07Z</cp:lastPrinted>
  <dcterms:created xsi:type="dcterms:W3CDTF">2018-03-27T06:03:00Z</dcterms:created>
  <dcterms:modified xsi:type="dcterms:W3CDTF">2024-01-09T07:26:42Z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