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82748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92935"/>
          </a:xfrm>
          <a:prstGeom prst="rect">
            <a:avLst/>
          </a:prstGeom>
        </p:spPr>
        <p:txBody>
          <a:bodyPr wrap="square">
            <a:spAutoFit/>
          </a:bodyPr>
          <a:lstStyle/>
          <a:p>
            <a:pPr algn="ctr">
              <a:spcBef>
                <a:spcPts val="0"/>
              </a:spcBef>
              <a:defRPr/>
            </a:pPr>
            <a:endParaRPr lang="kk-KZ" altLang="ru-RU" sz="1100" b="1" dirty="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a:solidFill>
                  <a:prstClr val="black"/>
                </a:solidFill>
                <a:latin typeface="Times New Roman" panose="02020603050405020304" pitchFamily="18" charset="0"/>
                <a:cs typeface="Times New Roman" panose="02020603050405020304" pitchFamily="18" charset="0"/>
              </a:rPr>
              <a:t>Өскемен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anose="02020603050405020304" pitchFamily="18" charset="0"/>
              </a:rPr>
              <a:t>202</a:t>
            </a:r>
            <a:r>
              <a:rPr lang="en-US"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10</a:t>
            </a:r>
            <a:r>
              <a:rPr lang="kk-KZ" alt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a:latin typeface="Times New Roman" pitchFamily="18" charset="0"/>
                <a:cs typeface="Times New Roman" pitchFamily="18" charset="0"/>
              </a:rPr>
              <a:t>0</a:t>
            </a:r>
            <a:r>
              <a:rPr lang="en-US" altLang="ru-RU" sz="1100" b="1" dirty="0">
                <a:latin typeface="Times New Roman" pitchFamily="18" charset="0"/>
                <a:cs typeface="Times New Roman" pitchFamily="18" charset="0"/>
              </a:rPr>
              <a:t>9</a:t>
            </a:r>
            <a:r>
              <a:rPr lang="kk-KZ" altLang="ru-RU" sz="1100" b="1" dirty="0">
                <a:latin typeface="Times New Roman" pitchFamily="18" charset="0"/>
                <a:cs typeface="Times New Roman" pitchFamily="18" charset="0"/>
              </a:rPr>
              <a:t> қаңтар </a:t>
            </a:r>
            <a:r>
              <a:rPr lang="ru-RU" altLang="ru-RU" sz="1100" b="1" dirty="0">
                <a:latin typeface="Times New Roman" panose="02020603050405020304" pitchFamily="18" charset="0"/>
                <a:cs typeface="Times New Roman" panose="02020603050405020304" pitchFamily="18" charset="0"/>
              </a:rPr>
              <a:t>21-ден </a:t>
            </a:r>
            <a:r>
              <a:rPr lang="en-US" altLang="ru-RU" sz="1100" b="1" dirty="0">
                <a:latin typeface="Times New Roman" panose="02020603050405020304" pitchFamily="18" charset="0"/>
                <a:cs typeface="Times New Roman" panose="02020603050405020304" pitchFamily="18" charset="0"/>
              </a:rPr>
              <a:t>10</a:t>
            </a:r>
            <a:r>
              <a:rPr lang="ru-RU" alt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21-ге </a:t>
            </a:r>
            <a:r>
              <a:rPr lang="ru-RU" altLang="ru-RU" sz="1100" b="1" dirty="0" err="1">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rPr>
              <a:t>Б</a:t>
            </a:r>
            <a:r>
              <a:rPr lang="kk-KZ" sz="1100" dirty="0">
                <a:solidFill>
                  <a:prstClr val="black"/>
                </a:solidFill>
                <a:latin typeface="Times New Roman" pitchFamily="18" charset="0"/>
                <a:cs typeface="Times New Roman" pitchFamily="18" charset="0"/>
              </a:rPr>
              <a:t>ұлтты, күндіз жауын-шашын (жаңбыр, қар), бұрқасын, көктайғақ. Жел шығыстан, оңтүстік-шығыстан соғады, күші 9-14, екпіні 15-20 м/с, күндіз кей уақытта 25 м/с. Ауа температурасы түнде 13-15° аяз, күндіз 3-5° жылы болады.</a:t>
            </a:r>
            <a:endParaRPr lang="ru-RU" altLang="ru-RU" sz="1100" b="1" dirty="0">
              <a:latin typeface="Times New Roman" pitchFamily="18" charset="0"/>
              <a:cs typeface="Times New Roman" pitchFamily="18" charset="0"/>
            </a:endParaRPr>
          </a:p>
          <a:p>
            <a:pPr algn="ctr">
              <a:spcBef>
                <a:spcPts val="0"/>
              </a:spcBef>
              <a:defRPr/>
            </a:pPr>
            <a:r>
              <a:rPr lang="ru-RU" altLang="ru-RU" sz="1100" b="1" dirty="0">
                <a:latin typeface="Times New Roman" pitchFamily="18" charset="0"/>
                <a:cs typeface="Times New Roman" pitchFamily="18" charset="0"/>
              </a:rPr>
              <a:t>2024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қаңтарға</a:t>
            </a:r>
            <a:endParaRPr lang="ru-RU" altLang="ru-RU" sz="11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100" b="1" dirty="0">
                <a:latin typeface="Times New Roman" pitchFamily="18" charset="0"/>
                <a:cs typeface="Times New Roman" pitchFamily="18" charset="0"/>
              </a:rPr>
              <a:t>10</a:t>
            </a:r>
            <a:r>
              <a:rPr lang="kk-KZ" altLang="ru-RU" sz="1100" b="1" dirty="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21-ден </a:t>
            </a:r>
            <a:r>
              <a:rPr lang="kk-KZ" sz="1100" b="1" dirty="0">
                <a:latin typeface="Times New Roman" panose="02020603050405020304" pitchFamily="18" charset="0"/>
                <a:cs typeface="Times New Roman" panose="02020603050405020304" pitchFamily="18" charset="0"/>
              </a:rPr>
              <a:t>1</a:t>
            </a:r>
            <a:r>
              <a:rPr lang="en-US" sz="1100" b="1" dirty="0">
                <a:latin typeface="Times New Roman" panose="02020603050405020304" pitchFamily="18" charset="0"/>
                <a:cs typeface="Times New Roman" panose="02020603050405020304" pitchFamily="18" charset="0"/>
              </a:rPr>
              <a:t>1</a:t>
            </a:r>
            <a:r>
              <a:rPr lang="kk-KZ" sz="1100" b="1" dirty="0">
                <a:latin typeface="Times New Roman" panose="02020603050405020304" pitchFamily="18" charset="0"/>
                <a:cs typeface="Times New Roman" panose="02020603050405020304" pitchFamily="18" charset="0"/>
              </a:rPr>
              <a:t> қаңтар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09-</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anose="02020603050405020304" pitchFamily="18" charset="0"/>
                <a:ea typeface="Calibri" panose="020F0502020204030204" pitchFamily="34" charset="0"/>
              </a:rPr>
              <a:t>Көшпелі б</a:t>
            </a:r>
            <a:r>
              <a:rPr lang="kk-KZ" sz="1100" dirty="0">
                <a:solidFill>
                  <a:prstClr val="black"/>
                </a:solidFill>
                <a:latin typeface="Times New Roman" pitchFamily="18" charset="0"/>
                <a:cs typeface="Times New Roman" pitchFamily="18" charset="0"/>
              </a:rPr>
              <a:t>ұлтты, жауын-шашын (</a:t>
            </a:r>
            <a:r>
              <a:rPr lang="kk-KZ" sz="1200" dirty="0">
                <a:latin typeface="Times New Roman" panose="02020603050405020304" pitchFamily="18" charset="0"/>
                <a:cs typeface="Times New Roman" panose="02020603050405020304" pitchFamily="18" charset="0"/>
              </a:rPr>
              <a:t>жаңбырдың соңы қарға ұласады</a:t>
            </a:r>
            <a:r>
              <a:rPr lang="kk-KZ" sz="1100" dirty="0">
                <a:solidFill>
                  <a:prstClr val="black"/>
                </a:solidFill>
                <a:latin typeface="Times New Roman" pitchFamily="18" charset="0"/>
                <a:cs typeface="Times New Roman" pitchFamily="18" charset="0"/>
              </a:rPr>
              <a:t>). Жел оңтүстік-батыстан соғады, күші 9-14 м/с, екпіні 15-20 м/с. Ауа температурасы 10-12° аяз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17183" y="237900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055249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20650</TotalTime>
  <Words>679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3288</cp:revision>
  <cp:lastPrinted>2021-07-01T03:56:27Z</cp:lastPrinted>
  <dcterms:created xsi:type="dcterms:W3CDTF">2018-03-27T06:03:00Z</dcterms:created>
  <dcterms:modified xsi:type="dcterms:W3CDTF">2024-01-09T07:59:48Z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