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22717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54385831"/>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1235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10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күндіз қар. Жел солтүстік-батыстан оңтүстік-батысқа ауысып соғды күші 9-14 м/с. Ауа температурасы түнде 20-22, күндіз 14-16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11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10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қар. </a:t>
            </a:r>
            <a:r>
              <a:rPr lang="kk-KZ" sz="1100" dirty="0">
                <a:latin typeface="Times New Roman" panose="02020603050405020304" pitchFamily="18" charset="0"/>
                <a:cs typeface="Times New Roman" panose="02020603050405020304" pitchFamily="18" charset="0"/>
              </a:rPr>
              <a:t>Жел солтүстік-батыстан соғады, күші 9-14, порывы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10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11</a:t>
            </a:r>
            <a:r>
              <a:rPr lang="kk-KZ" sz="1100" b="1" dirty="0">
                <a:solidFill>
                  <a:schemeClr val="tx1"/>
                </a:solidFill>
                <a:latin typeface="Times New Roman" panose="02020603050405020304" pitchFamily="18" charset="0"/>
                <a:cs typeface="Times New Roman" panose="02020603050405020304" pitchFamily="18" charset="0"/>
              </a:rPr>
              <a:t> 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23905</TotalTime>
  <Words>600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4399</cp:revision>
  <cp:lastPrinted>2021-07-01T03:56:27Z</cp:lastPrinted>
  <dcterms:created xsi:type="dcterms:W3CDTF">2018-03-27T06:03:00Z</dcterms:created>
  <dcterms:modified xsi:type="dcterms:W3CDTF">2024-01-09T07:24:26Z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