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75" autoAdjust="0"/>
  </p:normalViewPr>
  <p:slideViewPr>
    <p:cSldViewPr showGuides="1">
      <p:cViewPr varScale="1">
        <p:scale>
          <a:sx n="110" d="100"/>
          <a:sy n="110" d="100"/>
        </p:scale>
        <p:origin x="2366"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72386294"/>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09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09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09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61334660"/>
              </p:ext>
            </p:extLst>
          </p:nvPr>
        </p:nvGraphicFramePr>
        <p:xfrm>
          <a:off x="5328914" y="3907132"/>
          <a:ext cx="4378995" cy="2535899"/>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0.509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3495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1"/>
            <a:ext cx="4737003"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10</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қаңтарға</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09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10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Бұлтты, </a:t>
            </a:r>
            <a:r>
              <a:rPr lang="kk-KZ" sz="1100" dirty="0">
                <a:latin typeface="Times New Roman" panose="02020603050405020304" pitchFamily="18" charset="0"/>
                <a:cs typeface="Times New Roman" panose="02020603050405020304" pitchFamily="18" charset="0"/>
              </a:rPr>
              <a:t>жауын-шашын (көбінесе қар), бұркасын, күндіз көктайғақ</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Оңтүстік-батыстан жел соғады,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күші 15-20, күндіз екпіні 23-28 м/с. Ауа температурасы түнде 22-24 аяз, күндіз 1-3</a:t>
            </a:r>
            <a:r>
              <a:rPr lang="kk-KZ" sz="1100" dirty="0">
                <a:latin typeface="Times New Roman" panose="02020603050405020304" pitchFamily="18" charset="0"/>
                <a:cs typeface="Times New Roman" panose="02020603050405020304" pitchFamily="18" charset="0"/>
              </a:rPr>
              <a:t> жылы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11 қаңтарға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10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11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Көшпелі бұлтты, түнде қар, бұрқасын. Оңтүстік-батыстан жел соғады, күші 15-20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температурасы 14-16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10 </a:t>
            </a:r>
            <a:r>
              <a:rPr lang="ru-RU" sz="1100" dirty="0" err="1">
                <a:solidFill>
                  <a:schemeClr val="tx1"/>
                </a:solidFill>
                <a:latin typeface="Times New Roman" panose="02020603050405020304" pitchFamily="18" charset="0"/>
                <a:cs typeface="Times New Roman" panose="02020603050405020304" pitchFamily="18" charset="0"/>
              </a:rPr>
              <a:t>қаңтард</a:t>
            </a:r>
            <a:r>
              <a:rPr lang="kk-KZ" sz="1100" dirty="0">
                <a:solidFill>
                  <a:schemeClr val="tx1"/>
                </a:solidFill>
                <a:latin typeface="Times New Roman" panose="02020603050405020304" pitchFamily="18" charset="0"/>
                <a:cs typeface="Times New Roman" panose="02020603050405020304" pitchFamily="18" charset="0"/>
              </a:rPr>
              <a:t>а</a:t>
            </a:r>
            <a:r>
              <a:rPr lang="ru-RU" sz="1100" dirty="0">
                <a:solidFill>
                  <a:schemeClr val="tx1"/>
                </a:solidFill>
                <a:latin typeface="Times New Roman" panose="02020603050405020304" pitchFamily="18" charset="0"/>
                <a:cs typeface="Times New Roman" panose="02020603050405020304" pitchFamily="18" charset="0"/>
              </a:rPr>
              <a:t>, түнде 11 </a:t>
            </a:r>
            <a:r>
              <a:rPr lang="ru-RU" sz="1100" dirty="0" err="1">
                <a:solidFill>
                  <a:schemeClr val="tx1"/>
                </a:solidFill>
                <a:latin typeface="Times New Roman" panose="02020603050405020304" pitchFamily="18" charset="0"/>
                <a:cs typeface="Times New Roman" panose="02020603050405020304" pitchFamily="18" charset="0"/>
              </a:rPr>
              <a:t>қаңтарда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schemeClr val="tx1"/>
                </a:solidFill>
                <a:latin typeface="Times New Roman" panose="02020603050405020304" pitchFamily="18" charset="0"/>
                <a:cs typeface="Times New Roman" panose="02020603050405020304" pitchFamily="18" charset="0"/>
              </a:rPr>
              <a:t>сейілуіне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Седелёва Н./ </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26744</TotalTime>
  <Words>627</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4558</cp:revision>
  <cp:lastPrinted>2023-01-16T10:13:34Z</cp:lastPrinted>
  <dcterms:created xsi:type="dcterms:W3CDTF">2018-03-27T06:03:00Z</dcterms:created>
  <dcterms:modified xsi:type="dcterms:W3CDTF">2024-01-09T07:06:47Z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