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186" y="18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 xmlns:p14="http://schemas.microsoft.com/office/powerpoint/2010/main" val="79431693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 xmlns:p14="http://schemas.microsoft.com/office/powerpoint/2010/main" val="29258598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21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  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күндіз қар. Солтүстік-шығыстан, 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6-8,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2-4 аяз.</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 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 қар, қарлы боран. Солтүстік-шығыстан жел соғады, күші 9-14, екпіні 15-20 м/с. Ауа температурасы 10-12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19128</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Admin</cp:lastModifiedBy>
  <cp:revision>3386</cp:revision>
  <cp:lastPrinted>2023-02-06T06:57:51Z</cp:lastPrinted>
  <dcterms:created xsi:type="dcterms:W3CDTF">2018-03-27T06:03:00Z</dcterms:created>
  <dcterms:modified xsi:type="dcterms:W3CDTF">2024-01-08T06:08:16Z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