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3009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08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түнде екпіні 15-20 м/с. Ауа температурасы түнде 21-23, күндіз 18-20 аяз</a:t>
            </a:r>
            <a:r>
              <a:rPr lang="ru-RU" sz="1200" dirty="0">
                <a:effectLst/>
                <a:latin typeface="Times New Roman" panose="02020603050405020304" pitchFamily="18" charset="0"/>
                <a:ea typeface="Times New Roman" panose="02020603050405020304" pitchFamily="18" charset="0"/>
              </a:rPr>
              <a:t> </a:t>
            </a:r>
            <a:r>
              <a:rPr lang="ru-RU" sz="1200" dirty="0" err="1">
                <a:effectLst/>
                <a:latin typeface="Times New Roman" panose="02020603050405020304" pitchFamily="18" charset="0"/>
                <a:ea typeface="Times New Roman" panose="02020603050405020304" pitchFamily="18" charset="0"/>
              </a:rPr>
              <a:t>болады</a:t>
            </a:r>
            <a:r>
              <a:rPr lang="ru-RU" sz="1200" dirty="0">
                <a:effectLst/>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27738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15901</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2958</cp:revision>
  <cp:lastPrinted>2021-07-01T07:38:07Z</cp:lastPrinted>
  <dcterms:created xsi:type="dcterms:W3CDTF">2018-03-27T06:03:00Z</dcterms:created>
  <dcterms:modified xsi:type="dcterms:W3CDTF">2024-01-08T06:23:09Z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