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p:scale>
          <a:sx n="100" d="100"/>
          <a:sy n="100" d="100"/>
        </p:scale>
        <p:origin x="-2574" y="-43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қаңтар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71415"/>
            <a:ext cx="4857784"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lvl="0" algn="ctr"/>
            <a:r>
              <a:rPr lang="kk-KZ" sz="1100" b="1" dirty="0" smtClean="0">
                <a:latin typeface="Times New Roman" pitchFamily="18" charset="0"/>
                <a:cs typeface="Times New Roman" pitchFamily="18" charset="0"/>
              </a:rPr>
              <a:t>09 </a:t>
            </a:r>
            <a:r>
              <a:rPr lang="kk-KZ" sz="1100" b="1" dirty="0" smtClean="0">
                <a:latin typeface="Times New Roman" pitchFamily="18" charset="0"/>
                <a:cs typeface="Times New Roman" pitchFamily="18" charset="0"/>
              </a:rPr>
              <a:t>қаңтарда </a:t>
            </a:r>
            <a:r>
              <a:rPr lang="kk-KZ" altLang="ru-RU" sz="1100" b="1" dirty="0" smtClean="0">
                <a:latin typeface="Times New Roman" pitchFamily="18" charset="0"/>
                <a:cs typeface="Times New Roman" pitchFamily="18" charset="0"/>
              </a:rPr>
              <a:t>арналған </a:t>
            </a:r>
            <a:r>
              <a:rPr lang="kk-KZ" altLang="ru-RU" sz="1100" b="1" dirty="0">
                <a:latin typeface="Times New Roman" pitchFamily="18" charset="0"/>
                <a:cs typeface="Times New Roman" pitchFamily="18" charset="0"/>
              </a:rPr>
              <a:t>ауа-райы болжамы</a:t>
            </a:r>
            <a:endParaRPr lang="ru-RU" altLang="ru-RU" sz="1100" b="1" dirty="0">
              <a:latin typeface="Times New Roman" pitchFamily="18" charset="0"/>
              <a:cs typeface="Times New Roman" pitchFamily="18" charset="0"/>
            </a:endParaRPr>
          </a:p>
          <a:p>
            <a:pPr lvl="0" algn="ctr"/>
            <a:r>
              <a:rPr lang="ru-RU" altLang="ru-RU" sz="1100" b="1" dirty="0" smtClean="0">
                <a:solidFill>
                  <a:srgbClr val="000000"/>
                </a:solidFill>
                <a:latin typeface="Times New Roman" pitchFamily="18" charset="0"/>
                <a:cs typeface="Times New Roman" pitchFamily="18" charset="0"/>
              </a:rPr>
              <a:t>2024 </a:t>
            </a:r>
            <a:r>
              <a:rPr lang="ru-RU" altLang="ru-RU" sz="1100" b="1" dirty="0" err="1" smtClean="0">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08</a:t>
            </a:r>
            <a:r>
              <a:rPr lang="kk-KZ"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қаңтардан </a:t>
            </a:r>
            <a:r>
              <a:rPr lang="ru-RU" altLang="ru-RU" sz="1100" b="1" dirty="0" err="1" smtClean="0">
                <a:solidFill>
                  <a:srgbClr val="000000"/>
                </a:solidFill>
                <a:latin typeface="Times New Roman" pitchFamily="18" charset="0"/>
                <a:cs typeface="Times New Roman" pitchFamily="18" charset="0"/>
              </a:rPr>
              <a:t>сағ</a:t>
            </a:r>
            <a:r>
              <a:rPr lang="ru-RU" altLang="ru-RU" sz="1100" b="1" dirty="0" err="1">
                <a:solidFill>
                  <a:srgbClr val="000000"/>
                </a:solidFill>
                <a:latin typeface="Times New Roman" pitchFamily="18" charset="0"/>
                <a:cs typeface="Times New Roman" pitchFamily="18" charset="0"/>
              </a:rPr>
              <a:t>.</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 </a:t>
            </a:r>
            <a:r>
              <a:rPr lang="ru-RU" altLang="ru-RU" sz="1100" b="1" dirty="0" smtClean="0">
                <a:solidFill>
                  <a:srgbClr val="000000"/>
                </a:solidFill>
                <a:latin typeface="Times New Roman" pitchFamily="18" charset="0"/>
                <a:cs typeface="Times New Roman" pitchFamily="18" charset="0"/>
              </a:rPr>
              <a:t>09</a:t>
            </a:r>
            <a:r>
              <a:rPr lang="kk-KZ"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қаңтар</a:t>
            </a:r>
            <a:r>
              <a:rPr lang="kk-KZ" sz="1100" b="1" dirty="0" smtClean="0">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сағ</a:t>
            </a:r>
            <a:r>
              <a:rPr lang="ru-RU" altLang="ru-RU" sz="1100" b="1" dirty="0" err="1">
                <a:solidFill>
                  <a:srgbClr val="000000"/>
                </a:solidFill>
                <a:latin typeface="Times New Roman" pitchFamily="18" charset="0"/>
                <a:cs typeface="Times New Roman" pitchFamily="18" charset="0"/>
              </a:rPr>
              <a:t>.</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smtClean="0">
              <a:solidFill>
                <a:srgbClr val="000000"/>
              </a:solidFill>
              <a:latin typeface="Times New Roman" pitchFamily="18" charset="0"/>
              <a:cs typeface="Times New Roman" pitchFamily="18" charset="0"/>
              <a:sym typeface="+mn-ea"/>
            </a:endParaRPr>
          </a:p>
          <a:p>
            <a:pPr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күннің екінші жартысында</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қар жауады. </a:t>
            </a:r>
            <a:r>
              <a:rPr lang="kk-KZ" sz="1100" dirty="0" smtClean="0">
                <a:latin typeface="Times New Roman" pitchFamily="18" charset="0"/>
                <a:cs typeface="Times New Roman" pitchFamily="18" charset="0"/>
              </a:rPr>
              <a:t>Солтүстіктен </a:t>
            </a:r>
            <a:r>
              <a:rPr lang="kk-KZ" sz="1100" dirty="0" smtClean="0">
                <a:latin typeface="Times New Roman" pitchFamily="18" charset="0"/>
                <a:cs typeface="Times New Roman" pitchFamily="18" charset="0"/>
              </a:rPr>
              <a:t>соғатын жел оңтүстік-шығысқа ауысады, </a:t>
            </a:r>
            <a:r>
              <a:rPr lang="kk-KZ" sz="1100" dirty="0" smtClean="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2-7</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23-25,</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градус аяз </a:t>
            </a:r>
            <a:r>
              <a:rPr lang="kk-KZ" sz="1100" dirty="0" smtClean="0">
                <a:latin typeface="Times New Roman" pitchFamily="18" charset="0"/>
                <a:cs typeface="Times New Roman" pitchFamily="18" charset="0"/>
              </a:rPr>
              <a:t>болады.</a:t>
            </a:r>
            <a:endParaRPr lang="kk-KZ" sz="1100" b="1" dirty="0" smtClean="0">
              <a:solidFill>
                <a:srgbClr val="000000"/>
              </a:solidFill>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10 </a:t>
            </a:r>
            <a:r>
              <a:rPr lang="kk-KZ" sz="1100" b="1" dirty="0" smtClean="0">
                <a:solidFill>
                  <a:srgbClr val="000000"/>
                </a:solidFill>
                <a:latin typeface="Times New Roman" pitchFamily="18" charset="0"/>
                <a:cs typeface="Times New Roman" pitchFamily="18" charset="0"/>
              </a:rPr>
              <a:t>қаңтарда</a:t>
            </a:r>
            <a:endParaRPr lang="ru-RU" sz="1100" b="1" dirty="0" smtClean="0">
              <a:solidFill>
                <a:srgbClr val="000000"/>
              </a:solidFill>
              <a:latin typeface="Times New Roman" pitchFamily="18" charset="0"/>
              <a:cs typeface="Times New Roman" pitchFamily="18" charset="0"/>
            </a:endParaRPr>
          </a:p>
          <a:p>
            <a:pPr lvl="0" algn="ctr"/>
            <a:r>
              <a:rPr lang="ru-RU" sz="1100" b="1" dirty="0" smtClean="0">
                <a:solidFill>
                  <a:srgbClr val="000000"/>
                </a:solidFill>
                <a:latin typeface="Times New Roman" pitchFamily="18" charset="0"/>
                <a:cs typeface="Times New Roman" pitchFamily="18" charset="0"/>
              </a:rPr>
              <a:t>2024 ж. </a:t>
            </a:r>
            <a:r>
              <a:rPr lang="ru-RU" sz="1100" b="1" dirty="0" smtClean="0">
                <a:solidFill>
                  <a:srgbClr val="000000"/>
                </a:solidFill>
                <a:latin typeface="Times New Roman" pitchFamily="18" charset="0"/>
                <a:cs typeface="Times New Roman" pitchFamily="18" charset="0"/>
              </a:rPr>
              <a:t>09 </a:t>
            </a:r>
            <a:r>
              <a:rPr lang="ru-RU" sz="1100" b="1" dirty="0" err="1" smtClean="0">
                <a:solidFill>
                  <a:srgbClr val="000000"/>
                </a:solidFill>
                <a:latin typeface="Times New Roman" pitchFamily="18" charset="0"/>
                <a:cs typeface="Times New Roman" pitchFamily="18" charset="0"/>
              </a:rPr>
              <a:t>қаңтар</a:t>
            </a:r>
            <a:r>
              <a:rPr lang="kk-KZ" sz="1100" b="1" dirty="0" smtClean="0">
                <a:latin typeface="Times New Roman" pitchFamily="18" charset="0"/>
                <a:cs typeface="Times New Roman"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solidFill>
                  <a:srgbClr val="000000"/>
                </a:solidFill>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10 </a:t>
            </a:r>
            <a:r>
              <a:rPr lang="kk-KZ" sz="1100" b="1" dirty="0" smtClean="0">
                <a:solidFill>
                  <a:srgbClr val="000000"/>
                </a:solidFill>
                <a:latin typeface="Times New Roman" pitchFamily="18" charset="0"/>
                <a:cs typeface="Times New Roman" pitchFamily="18" charset="0"/>
              </a:rPr>
              <a:t>қаңтар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қар жауады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соғатын жел солтүстік-батысқа ауысады, </a:t>
            </a:r>
            <a:r>
              <a:rPr lang="kk-KZ" sz="1100" dirty="0" smtClean="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5-10</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16-18</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аяз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633363197"/>
              </p:ext>
            </p:extLst>
          </p:nvPr>
        </p:nvGraphicFramePr>
        <p:xfrm>
          <a:off x="5024438" y="4143380"/>
          <a:ext cx="4667576" cy="2121748"/>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19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0,002</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723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0,145</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83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0,416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51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0,127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0,288</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2172900226"/>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9" y="3500438"/>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71678"/>
            <a:ext cx="4786346" cy="120032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жылға </a:t>
            </a:r>
            <a:r>
              <a:rPr lang="kk-KZ" sz="1200" dirty="0" smtClean="0">
                <a:solidFill>
                  <a:schemeClr val="tx1"/>
                </a:solidFill>
                <a:latin typeface="Times New Roman" panose="02020603050405020304" pitchFamily="18" charset="0"/>
                <a:cs typeface="Times New Roman" panose="02020603050405020304" pitchFamily="18" charset="0"/>
              </a:rPr>
              <a:t>09 қаңтар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kk-KZ" sz="1200" dirty="0" smtClean="0">
                <a:solidFill>
                  <a:schemeClr val="tx1"/>
                </a:solidFill>
                <a:latin typeface="Times New Roman" panose="02020603050405020304" pitchFamily="18" charset="0"/>
                <a:cs typeface="Times New Roman" panose="02020603050405020304" pitchFamily="18" charset="0"/>
              </a:rPr>
              <a:t>10 </a:t>
            </a:r>
            <a:r>
              <a:rPr lang="kk-KZ" sz="1200" dirty="0" smtClean="0">
                <a:solidFill>
                  <a:schemeClr val="tx1"/>
                </a:solidFill>
                <a:latin typeface="Times New Roman" panose="02020603050405020304" pitchFamily="18" charset="0"/>
                <a:cs typeface="Times New Roman" panose="02020603050405020304" pitchFamily="18" charset="0"/>
              </a:rPr>
              <a:t>қаңтар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16597</TotalTime>
  <Words>536</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3872</cp:revision>
  <cp:lastPrinted>2021-07-01T07:38:07Z</cp:lastPrinted>
  <dcterms:created xsi:type="dcterms:W3CDTF">2018-03-27T06:03:00Z</dcterms:created>
  <dcterms:modified xsi:type="dcterms:W3CDTF">2024-01-08T06:46:07Z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