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9644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235564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100" dirty="0">
                <a:latin typeface="Times New Roman" panose="02020603050405020304" pitchFamily="18" charset="0"/>
                <a:cs typeface="Times New Roman" panose="02020603050405020304" pitchFamily="18" charset="0"/>
              </a:rPr>
              <a:t>аздаған қар, бұркасын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15-20, түнде екпіні 23 м/с. Ауа температурасы түнде </a:t>
            </a:r>
            <a:r>
              <a:rPr lang="kk-KZ" sz="1100" dirty="0">
                <a:latin typeface="Times New Roman" panose="02020603050405020304" pitchFamily="18" charset="0"/>
                <a:ea typeface="Times New Roman" panose="02020603050405020304" pitchFamily="18" charset="0"/>
              </a:rPr>
              <a:t>және</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16-18</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 шашынсыз</a:t>
            </a:r>
            <a:r>
              <a:rPr lang="kk-KZ" sz="1100" dirty="0">
                <a:latin typeface="Times New Roman" panose="02020603050405020304" pitchFamily="18" charset="0"/>
                <a:cs typeface="Times New Roman" panose="02020603050405020304" pitchFamily="18" charset="0"/>
              </a:rPr>
              <a:t>. Оңтүстік-батыстан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20-22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26736</TotalTime>
  <Words>620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4554</cp:revision>
  <cp:lastPrinted>2023-01-16T10:13:34Z</cp:lastPrinted>
  <dcterms:created xsi:type="dcterms:W3CDTF">2018-03-27T06:03:00Z</dcterms:created>
  <dcterms:modified xsi:type="dcterms:W3CDTF">2024-01-08T06:11:44Z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