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728415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солтүстік-батыс бағыттан шығыс бағытқа ауысады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1372947"/>
              </p:ext>
            </p:extLst>
          </p:nvPr>
        </p:nvGraphicFramePr>
        <p:xfrm>
          <a:off x="5027448" y="4149080"/>
          <a:ext cx="4667576" cy="11357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17949</TotalTime>
  <Words>484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3286</cp:revision>
  <cp:lastPrinted>2021-07-01T07:38:07Z</cp:lastPrinted>
  <dcterms:created xsi:type="dcterms:W3CDTF">2018-03-27T06:03:00Z</dcterms:created>
  <dcterms:modified xsi:type="dcterms:W3CDTF">2024-01-08T06:00:54Z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