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0" d="100"/>
          <a:sy n="100" d="100"/>
        </p:scale>
        <p:origin x="-114"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08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5604692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592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157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150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қантар</a:t>
            </a:r>
            <a:r>
              <a:rPr lang="kk-KZ" sz="1100" b="1" dirty="0" smtClean="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қантар</a:t>
            </a:r>
            <a:r>
              <a:rPr lang="kk-KZ" sz="1100" b="1" dirty="0" smtClean="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a:t>
            </a:r>
            <a:r>
              <a:rPr lang="kk-KZ" sz="1100" dirty="0" smtClean="0"/>
              <a:t> </a:t>
            </a:r>
            <a:r>
              <a:rPr lang="kk-KZ" sz="1100" dirty="0" smtClean="0">
                <a:latin typeface="Times New Roman" pitchFamily="18" charset="0"/>
                <a:cs typeface="Times New Roman" pitchFamily="18" charset="0"/>
              </a:rPr>
              <a:t>жел соғады, түнде </a:t>
            </a:r>
            <a:r>
              <a:rPr lang="kk-KZ" sz="1100" dirty="0" smtClean="0">
                <a:latin typeface="Times New Roman" pitchFamily="18" charset="0"/>
                <a:cs typeface="Times New Roman" pitchFamily="18" charset="0"/>
              </a:rPr>
              <a:t>күші 15-20 м/с,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9-14 м/с</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күндіз 20-22</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altLang="en-US" sz="1100" dirty="0" smtClean="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қар. </a:t>
            </a:r>
            <a:r>
              <a:rPr lang="kk-KZ" sz="1100" dirty="0" smtClean="0">
                <a:latin typeface="Times New Roman" pitchFamily="18" charset="0"/>
                <a:cs typeface="Times New Roman" pitchFamily="18" charset="0"/>
              </a:rPr>
              <a:t>Оңтүстік-шығыстан</a:t>
            </a:r>
            <a:r>
              <a:rPr lang="kk-KZ" sz="1100" dirty="0" smtClean="0"/>
              <a:t>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21-23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09</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kk-KZ" sz="1200" dirty="0" smtClean="0">
                <a:solidFill>
                  <a:srgbClr val="000000"/>
                </a:solidFill>
                <a:latin typeface="Times New Roman" pitchFamily="18" charset="0"/>
                <a:cs typeface="Times New Roman" pitchFamily="18" charset="0"/>
              </a:rPr>
              <a:t>10</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14387</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4109</cp:revision>
  <cp:lastPrinted>2021-07-01T03:56:27Z</cp:lastPrinted>
  <dcterms:created xsi:type="dcterms:W3CDTF">2018-03-27T06:03:00Z</dcterms:created>
  <dcterms:modified xsi:type="dcterms:W3CDTF">2024-01-08T06:49:04Z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