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599662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 </a:t>
            </a:r>
            <a:r>
              <a:rPr lang="kk-KZ" sz="1100" dirty="0">
                <a:solidFill>
                  <a:prstClr val="black"/>
                </a:solidFill>
                <a:latin typeface="Times New Roman" panose="02020603050405020304" pitchFamily="18" charset="0"/>
              </a:rPr>
              <a:t>Б</a:t>
            </a:r>
            <a:r>
              <a:rPr lang="kk-KZ" sz="1100" dirty="0">
                <a:solidFill>
                  <a:prstClr val="black"/>
                </a:solidFill>
                <a:latin typeface="Times New Roman" pitchFamily="18" charset="0"/>
                <a:cs typeface="Times New Roman" pitchFamily="18" charset="0"/>
              </a:rPr>
              <a:t>ұлтты, жауын-шашын (көбінесе қар), бұрқасын, көктайғақ. Жел оңтүстік-батыстан соғады, күші 7-12, түнде екпіні 15-20 м/с. Ауа температурасы түнде және күндіз 2-4° жылы болады</a:t>
            </a:r>
            <a:r>
              <a:rPr lang="kk-KZ" sz="1100" dirty="0" smtClean="0">
                <a:solidFill>
                  <a:prstClr val="black"/>
                </a:solidFill>
                <a:latin typeface="Times New Roman" pitchFamily="18" charset="0"/>
                <a:cs typeface="Times New Roman" pitchFamily="18" charset="0"/>
              </a:rPr>
              <a:t>.</a:t>
            </a:r>
          </a:p>
          <a:p>
            <a:pPr algn="just">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anose="02020603050405020304" pitchFamily="18" charset="0"/>
                <a:ea typeface="Calibri" panose="020F0502020204030204" pitchFamily="34" charset="0"/>
              </a:rPr>
              <a:t>Көшпелі б</a:t>
            </a:r>
            <a:r>
              <a:rPr lang="kk-KZ" sz="1100" dirty="0">
                <a:solidFill>
                  <a:prstClr val="black"/>
                </a:solidFill>
                <a:latin typeface="Times New Roman" pitchFamily="18" charset="0"/>
                <a:cs typeface="Times New Roman" pitchFamily="18" charset="0"/>
              </a:rPr>
              <a:t>ұлтты, жауын-шашын (көбінсесе қар). Жел оңтүстік-батыстан соғады, күші 7-12 м/с. </a:t>
            </a:r>
            <a:r>
              <a:rPr lang="kk-KZ" sz="1100">
                <a:solidFill>
                  <a:prstClr val="black"/>
                </a:solidFill>
                <a:latin typeface="Times New Roman" pitchFamily="18" charset="0"/>
                <a:cs typeface="Times New Roman" pitchFamily="18" charset="0"/>
              </a:rPr>
              <a:t>Ауа температурасы 10-12° аяз болады.</a:t>
            </a:r>
            <a:r>
              <a:rPr lang="kk-KZ" sz="1100" b="1">
                <a:solidFill>
                  <a:srgbClr val="000000"/>
                </a:solidFill>
                <a:latin typeface="Times New Roman" panose="02020603050405020304" pitchFamily="18" charset="0"/>
                <a:cs typeface="Times New Roman" panose="02020603050405020304" pitchFamily="18" charset="0"/>
                <a:sym typeface="+mn-ea"/>
              </a:rPr>
              <a:t> </a:t>
            </a:r>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231323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18318</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3100</cp:revision>
  <cp:lastPrinted>2021-07-01T03:56:27Z</cp:lastPrinted>
  <dcterms:created xsi:type="dcterms:W3CDTF">2018-03-27T06:03:00Z</dcterms:created>
  <dcterms:modified xsi:type="dcterms:W3CDTF">2024-01-08T06:37:05Z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