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714"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85757749"/>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08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48254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08 </a:t>
            </a:r>
            <a:r>
              <a:rPr lang="ru-RU" altLang="ru-RU" sz="1200" b="1" dirty="0" err="1"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123658"/>
          </a:xfrm>
          <a:prstGeom prst="rect">
            <a:avLst/>
          </a:prstGeom>
        </p:spPr>
        <p:txBody>
          <a:bodyPr wrap="square">
            <a:spAutoFit/>
          </a:bodyPr>
          <a:lstStyle/>
          <a:p>
            <a:pPr algn="ctr">
              <a:spcBef>
                <a:spcPts val="0"/>
              </a:spcBef>
              <a:defRPr/>
            </a:pPr>
            <a:endParaRPr lang="kk-KZ" altLang="ru-RU" sz="1100" b="1" dirty="0" smtClean="0">
              <a:solidFill>
                <a:prstClr val="black"/>
              </a:solidFill>
              <a:latin typeface="Times New Roman" panose="02020603050405020304" pitchFamily="18" charset="0"/>
              <a:cs typeface="Times New Roman" panose="02020603050405020304" pitchFamily="18" charset="0"/>
            </a:endParaRPr>
          </a:p>
          <a:p>
            <a:pPr algn="ctr">
              <a:spcBef>
                <a:spcPts val="0"/>
              </a:spcBef>
              <a:defRPr/>
            </a:pPr>
            <a:r>
              <a:rPr lang="kk-KZ" altLang="ru-RU" sz="11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100" b="1" dirty="0" smtClean="0">
                <a:solidFill>
                  <a:prstClr val="black"/>
                </a:solidFill>
                <a:latin typeface="Times New Roman" panose="02020603050405020304" pitchFamily="18" charset="0"/>
                <a:cs typeface="Times New Roman" panose="02020603050405020304" pitchFamily="18" charset="0"/>
              </a:rPr>
              <a:t> </a:t>
            </a:r>
            <a:r>
              <a:rPr lang="ru-RU" altLang="ru-RU" sz="11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smtClean="0">
                <a:solidFill>
                  <a:prstClr val="black"/>
                </a:solidFill>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algn="ctr">
              <a:spcBef>
                <a:spcPts val="0"/>
              </a:spcBef>
              <a:defRPr/>
            </a:pPr>
            <a:r>
              <a:rPr lang="ru-RU" altLang="ru-RU" sz="1100" b="1" dirty="0" smtClean="0">
                <a:latin typeface="Times New Roman" panose="02020603050405020304" pitchFamily="18" charset="0"/>
                <a:cs typeface="Times New Roman" panose="02020603050405020304" pitchFamily="18" charset="0"/>
              </a:rPr>
              <a:t>202</a:t>
            </a:r>
            <a:r>
              <a:rPr lang="en-US" altLang="ru-RU" sz="1100" b="1" dirty="0" smtClean="0">
                <a:latin typeface="Times New Roman" panose="02020603050405020304" pitchFamily="18" charset="0"/>
                <a:cs typeface="Times New Roman" panose="02020603050405020304" pitchFamily="18" charset="0"/>
              </a:rPr>
              <a:t>4</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09 </a:t>
            </a:r>
            <a:r>
              <a:rPr lang="kk-KZ" sz="1100" b="1" dirty="0" smtClean="0">
                <a:latin typeface="Times New Roman" panose="02020603050405020304" pitchFamily="18" charset="0"/>
                <a:cs typeface="Times New Roman" panose="02020603050405020304" pitchFamily="18" charset="0"/>
              </a:rPr>
              <a:t>қаңтар</a:t>
            </a:r>
            <a:r>
              <a:rPr lang="kk-KZ" altLang="ru-RU" sz="1100" b="1" dirty="0" smtClean="0">
                <a:latin typeface="Times New Roman" panose="02020603050405020304" pitchFamily="18" charset="0"/>
                <a:cs typeface="Times New Roman" panose="02020603050405020304" pitchFamily="18" charset="0"/>
              </a:rPr>
              <a:t>ға</a:t>
            </a:r>
            <a:endParaRPr lang="ru-RU" altLang="ru-RU" sz="1100" b="1" dirty="0">
              <a:latin typeface="Times New Roman" panose="02020603050405020304" pitchFamily="18" charset="0"/>
              <a:cs typeface="Times New Roman" panose="02020603050405020304" pitchFamily="18" charset="0"/>
            </a:endParaRPr>
          </a:p>
          <a:p>
            <a:pPr algn="ctr">
              <a:spcBef>
                <a:spcPts val="0"/>
              </a:spcBef>
              <a:defRPr/>
            </a:pPr>
            <a:r>
              <a:rPr lang="kk-KZ" altLang="ru-RU" sz="1100" b="1" dirty="0" smtClean="0">
                <a:latin typeface="Times New Roman" pitchFamily="18" charset="0"/>
                <a:cs typeface="Times New Roman" pitchFamily="18" charset="0"/>
              </a:rPr>
              <a:t>08 қаңтар </a:t>
            </a:r>
            <a:r>
              <a:rPr lang="ru-RU" altLang="ru-RU" sz="1100" b="1" dirty="0">
                <a:latin typeface="Times New Roman" panose="02020603050405020304" pitchFamily="18" charset="0"/>
                <a:cs typeface="Times New Roman" panose="02020603050405020304" pitchFamily="18" charset="0"/>
              </a:rPr>
              <a:t>21-ден </a:t>
            </a:r>
            <a:r>
              <a:rPr lang="kk-KZ" altLang="ru-RU" sz="1100" b="1" dirty="0" smtClean="0">
                <a:latin typeface="Times New Roman" panose="02020603050405020304" pitchFamily="18" charset="0"/>
                <a:cs typeface="Times New Roman" panose="02020603050405020304" pitchFamily="18" charset="0"/>
              </a:rPr>
              <a:t>09</a:t>
            </a:r>
            <a:r>
              <a:rPr lang="ru-RU" altLang="ru-RU" sz="1100" b="1" dirty="0" smtClean="0">
                <a:latin typeface="Times New Roman" panose="02020603050405020304" pitchFamily="18" charset="0"/>
                <a:cs typeface="Times New Roman" panose="02020603050405020304" pitchFamily="18" charset="0"/>
              </a:rPr>
              <a:t> </a:t>
            </a:r>
            <a:r>
              <a:rPr lang="kk-KZ" sz="1100" b="1" dirty="0">
                <a:latin typeface="Times New Roman" panose="02020603050405020304" pitchFamily="18" charset="0"/>
                <a:cs typeface="Times New Roman" panose="02020603050405020304" pitchFamily="18" charset="0"/>
              </a:rPr>
              <a:t>қаңтар</a:t>
            </a:r>
            <a:r>
              <a:rPr lang="kk-KZ"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сағ</a:t>
            </a:r>
            <a:r>
              <a:rPr lang="ru-RU" altLang="ru-RU" sz="1100" b="1" dirty="0">
                <a:latin typeface="Times New Roman" panose="02020603050405020304" pitchFamily="18" charset="0"/>
                <a:cs typeface="Times New Roman" panose="02020603050405020304" pitchFamily="18" charset="0"/>
              </a:rPr>
              <a:t>. 21-ге </a:t>
            </a:r>
            <a:r>
              <a:rPr lang="ru-RU" altLang="ru-RU" sz="1100" b="1" dirty="0" err="1" smtClean="0">
                <a:latin typeface="Times New Roman" panose="02020603050405020304" pitchFamily="18" charset="0"/>
                <a:cs typeface="Times New Roman" panose="02020603050405020304" pitchFamily="18" charset="0"/>
              </a:rPr>
              <a:t>дейін</a:t>
            </a:r>
            <a:endParaRPr lang="ru-RU" altLang="ru-RU" sz="1100" b="1" dirty="0">
              <a:latin typeface="Times New Roman" panose="02020603050405020304" pitchFamily="18" charset="0"/>
              <a:cs typeface="Times New Roman" panose="02020603050405020304" pitchFamily="18" charset="0"/>
            </a:endParaRPr>
          </a:p>
          <a:p>
            <a:pPr algn="just">
              <a:spcBef>
                <a:spcPts val="0"/>
              </a:spcBef>
              <a:defRPr/>
            </a:pPr>
            <a:r>
              <a:rPr lang="kk-KZ" sz="1100" dirty="0" smtClean="0">
                <a:solidFill>
                  <a:prstClr val="black"/>
                </a:solidFill>
                <a:latin typeface="Times New Roman" pitchFamily="18" charset="0"/>
                <a:cs typeface="Times New Roman" pitchFamily="18" charset="0"/>
              </a:rPr>
              <a:t>     </a:t>
            </a:r>
            <a:r>
              <a:rPr lang="kk-KZ" sz="1100" dirty="0">
                <a:latin typeface="Times New Roman" panose="02020603050405020304" pitchFamily="18" charset="0"/>
              </a:rPr>
              <a:t>Б</a:t>
            </a:r>
            <a:r>
              <a:rPr lang="kk-KZ" sz="1100" dirty="0" smtClean="0">
                <a:solidFill>
                  <a:prstClr val="black"/>
                </a:solidFill>
                <a:latin typeface="Times New Roman" pitchFamily="18" charset="0"/>
                <a:cs typeface="Times New Roman" pitchFamily="18" charset="0"/>
              </a:rPr>
              <a:t>ұлтты, </a:t>
            </a:r>
            <a:r>
              <a:rPr lang="kk-KZ" sz="1100" dirty="0" smtClean="0">
                <a:solidFill>
                  <a:prstClr val="black"/>
                </a:solidFill>
                <a:latin typeface="Times New Roman" pitchFamily="18" charset="0"/>
                <a:cs typeface="Times New Roman" pitchFamily="18" charset="0"/>
              </a:rPr>
              <a:t>жауын-шашын </a:t>
            </a:r>
            <a:r>
              <a:rPr lang="kk-KZ" sz="1100" dirty="0" smtClean="0">
                <a:solidFill>
                  <a:prstClr val="black"/>
                </a:solidFill>
                <a:latin typeface="Times New Roman" pitchFamily="18" charset="0"/>
                <a:cs typeface="Times New Roman" pitchFamily="18" charset="0"/>
              </a:rPr>
              <a:t>(көбінесе қар), бұрқасын, көктайғақ. </a:t>
            </a:r>
            <a:r>
              <a:rPr lang="kk-KZ" sz="1100" dirty="0">
                <a:solidFill>
                  <a:prstClr val="black"/>
                </a:solidFill>
                <a:latin typeface="Times New Roman" pitchFamily="18" charset="0"/>
                <a:cs typeface="Times New Roman" pitchFamily="18" charset="0"/>
              </a:rPr>
              <a:t>Жел оңтүстік-батыстан соғады, күші 7-12, түнде </a:t>
            </a:r>
            <a:r>
              <a:rPr lang="kk-KZ" sz="1100" dirty="0" smtClean="0">
                <a:solidFill>
                  <a:prstClr val="black"/>
                </a:solidFill>
                <a:latin typeface="Times New Roman" pitchFamily="18" charset="0"/>
                <a:cs typeface="Times New Roman" pitchFamily="18" charset="0"/>
              </a:rPr>
              <a:t>екпіні </a:t>
            </a:r>
            <a:r>
              <a:rPr lang="kk-KZ" sz="1100" dirty="0">
                <a:solidFill>
                  <a:prstClr val="black"/>
                </a:solidFill>
                <a:latin typeface="Times New Roman" pitchFamily="18" charset="0"/>
                <a:cs typeface="Times New Roman" pitchFamily="18" charset="0"/>
              </a:rPr>
              <a:t>15-20 м/с. </a:t>
            </a:r>
            <a:r>
              <a:rPr lang="kk-KZ" sz="1100" dirty="0" smtClean="0">
                <a:solidFill>
                  <a:prstClr val="black"/>
                </a:solidFill>
                <a:latin typeface="Times New Roman" pitchFamily="18" charset="0"/>
                <a:cs typeface="Times New Roman" pitchFamily="18" charset="0"/>
              </a:rPr>
              <a:t>Ауа </a:t>
            </a:r>
            <a:r>
              <a:rPr lang="kk-KZ" sz="1100" dirty="0" smtClean="0">
                <a:solidFill>
                  <a:prstClr val="black"/>
                </a:solidFill>
                <a:latin typeface="Times New Roman" pitchFamily="18" charset="0"/>
                <a:cs typeface="Times New Roman" pitchFamily="18" charset="0"/>
              </a:rPr>
              <a:t>температурасы түнде </a:t>
            </a:r>
            <a:r>
              <a:rPr lang="kk-KZ" sz="1100" dirty="0">
                <a:solidFill>
                  <a:prstClr val="black"/>
                </a:solidFill>
                <a:latin typeface="Times New Roman" pitchFamily="18" charset="0"/>
                <a:cs typeface="Times New Roman" pitchFamily="18" charset="0"/>
              </a:rPr>
              <a:t>және </a:t>
            </a:r>
            <a:r>
              <a:rPr lang="kk-KZ" sz="1100" dirty="0" smtClean="0">
                <a:solidFill>
                  <a:prstClr val="black"/>
                </a:solidFill>
                <a:latin typeface="Times New Roman" pitchFamily="18" charset="0"/>
                <a:cs typeface="Times New Roman" pitchFamily="18" charset="0"/>
              </a:rPr>
              <a:t>күндіз 2-4° </a:t>
            </a:r>
            <a:r>
              <a:rPr lang="kk-KZ" sz="1100" dirty="0" smtClean="0">
                <a:solidFill>
                  <a:prstClr val="black"/>
                </a:solidFill>
                <a:latin typeface="Times New Roman" pitchFamily="18" charset="0"/>
                <a:cs typeface="Times New Roman" pitchFamily="18" charset="0"/>
              </a:rPr>
              <a:t>жылы болады</a:t>
            </a:r>
            <a:r>
              <a:rPr lang="kk-KZ" sz="1100" dirty="0">
                <a:solidFill>
                  <a:prstClr val="black"/>
                </a:solidFill>
                <a:latin typeface="Times New Roman" pitchFamily="18" charset="0"/>
                <a:cs typeface="Times New Roman" pitchFamily="18" charset="0"/>
              </a:rPr>
              <a:t>.</a:t>
            </a:r>
            <a:endParaRPr lang="ru-RU" altLang="ru-RU" sz="1100" b="1" dirty="0" smtClean="0">
              <a:latin typeface="Times New Roman" pitchFamily="18" charset="0"/>
              <a:cs typeface="Times New Roman" pitchFamily="18" charset="0"/>
            </a:endParaRPr>
          </a:p>
          <a:p>
            <a:pPr algn="ctr">
              <a:spcBef>
                <a:spcPts val="0"/>
              </a:spcBef>
              <a:defRPr/>
            </a:pPr>
            <a:endParaRPr lang="ru-RU" altLang="ru-RU" sz="1100" b="1" dirty="0" smtClean="0">
              <a:latin typeface="Times New Roman" pitchFamily="18" charset="0"/>
              <a:cs typeface="Times New Roman" pitchFamily="18" charset="0"/>
            </a:endParaRPr>
          </a:p>
          <a:p>
            <a:pPr algn="ctr">
              <a:spcBef>
                <a:spcPts val="0"/>
              </a:spcBef>
              <a:defRPr/>
            </a:pPr>
            <a:r>
              <a:rPr lang="ru-RU" altLang="ru-RU" sz="1100" b="1" dirty="0" smtClean="0">
                <a:latin typeface="Times New Roman" pitchFamily="18" charset="0"/>
                <a:cs typeface="Times New Roman" pitchFamily="18" charset="0"/>
              </a:rPr>
              <a:t>2024 </a:t>
            </a:r>
            <a:r>
              <a:rPr lang="ru-RU" altLang="ru-RU" sz="1100" b="1" dirty="0" err="1" smtClean="0">
                <a:latin typeface="Times New Roman" pitchFamily="18" charset="0"/>
                <a:cs typeface="Times New Roman" pitchFamily="18" charset="0"/>
              </a:rPr>
              <a:t>жылғы</a:t>
            </a:r>
            <a:r>
              <a:rPr lang="ru-RU" altLang="ru-RU" sz="1100" b="1" dirty="0" smtClean="0">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10 қаңтарға</a:t>
            </a:r>
            <a:endParaRPr lang="ru-RU" altLang="ru-RU" sz="1100" b="1" dirty="0" smtClean="0">
              <a:latin typeface="Times New Roman" panose="02020603050405020304" pitchFamily="18" charset="0"/>
              <a:cs typeface="Times New Roman" panose="02020603050405020304" pitchFamily="18" charset="0"/>
            </a:endParaRPr>
          </a:p>
          <a:p>
            <a:pPr indent="182563" algn="ctr">
              <a:spcBef>
                <a:spcPts val="0"/>
              </a:spcBef>
              <a:defRPr/>
            </a:pPr>
            <a:r>
              <a:rPr lang="kk-KZ" altLang="ru-RU" sz="1100" b="1" dirty="0" smtClean="0">
                <a:latin typeface="Times New Roman" pitchFamily="18" charset="0"/>
                <a:cs typeface="Times New Roman" pitchFamily="18" charset="0"/>
              </a:rPr>
              <a:t>09 </a:t>
            </a:r>
            <a:r>
              <a:rPr lang="kk-KZ" sz="1100" b="1" dirty="0">
                <a:latin typeface="Times New Roman" panose="02020603050405020304" pitchFamily="18" charset="0"/>
                <a:cs typeface="Times New Roman" panose="02020603050405020304" pitchFamily="18" charset="0"/>
              </a:rPr>
              <a:t>қаңтар</a:t>
            </a:r>
            <a:r>
              <a:rPr lang="kk-KZ" altLang="ru-RU" sz="1100" b="1" dirty="0" smtClean="0">
                <a:latin typeface="Times New Roman" pitchFamily="18" charset="0"/>
                <a:cs typeface="Times New Roman" pitchFamily="18" charset="0"/>
              </a:rPr>
              <a:t> </a:t>
            </a:r>
            <a:r>
              <a:rPr lang="ru-RU" sz="1100" b="1" dirty="0" err="1" smtClean="0">
                <a:latin typeface="Times New Roman" panose="02020603050405020304" pitchFamily="18" charset="0"/>
                <a:cs typeface="Times New Roman" panose="02020603050405020304" pitchFamily="18" charset="0"/>
              </a:rPr>
              <a:t>сағ</a:t>
            </a:r>
            <a:r>
              <a:rPr lang="ru-RU" sz="1100" b="1" dirty="0" smtClean="0">
                <a:latin typeface="Times New Roman" panose="02020603050405020304" pitchFamily="18" charset="0"/>
                <a:cs typeface="Times New Roman" panose="02020603050405020304" pitchFamily="18" charset="0"/>
              </a:rPr>
              <a:t>. 21-ден </a:t>
            </a:r>
            <a:r>
              <a:rPr lang="kk-KZ" sz="1100" b="1" dirty="0" smtClean="0">
                <a:latin typeface="Times New Roman" panose="02020603050405020304" pitchFamily="18" charset="0"/>
                <a:cs typeface="Times New Roman" panose="02020603050405020304" pitchFamily="18" charset="0"/>
              </a:rPr>
              <a:t>10 қаңтар </a:t>
            </a:r>
            <a:r>
              <a:rPr lang="ru-RU" sz="1100" b="1" dirty="0" err="1" smtClean="0">
                <a:latin typeface="Times New Roman" panose="02020603050405020304" pitchFamily="18" charset="0"/>
                <a:cs typeface="Times New Roman" panose="02020603050405020304" pitchFamily="18" charset="0"/>
              </a:rPr>
              <a:t>сағ</a:t>
            </a:r>
            <a:r>
              <a:rPr lang="ru-RU" sz="1100" b="1" dirty="0" smtClean="0">
                <a:latin typeface="Times New Roman" panose="02020603050405020304" pitchFamily="18" charset="0"/>
                <a:cs typeface="Times New Roman" panose="02020603050405020304" pitchFamily="18" charset="0"/>
              </a:rPr>
              <a:t>. 09-</a:t>
            </a:r>
            <a:r>
              <a:rPr lang="kk-KZ" sz="1100" b="1" dirty="0" smtClean="0">
                <a:latin typeface="Times New Roman" panose="02020603050405020304" pitchFamily="18" charset="0"/>
                <a:cs typeface="Times New Roman" panose="02020603050405020304" pitchFamily="18" charset="0"/>
              </a:rPr>
              <a:t>ға</a:t>
            </a:r>
            <a:r>
              <a:rPr lang="ru-RU" sz="1100" b="1" dirty="0" smtClean="0">
                <a:latin typeface="Times New Roman" panose="02020603050405020304" pitchFamily="18" charset="0"/>
                <a:cs typeface="Times New Roman" panose="02020603050405020304" pitchFamily="18" charset="0"/>
              </a:rPr>
              <a:t> </a:t>
            </a:r>
            <a:r>
              <a:rPr lang="ru-RU" sz="1100" b="1" dirty="0" err="1" smtClean="0">
                <a:latin typeface="Times New Roman" panose="02020603050405020304" pitchFamily="18" charset="0"/>
                <a:cs typeface="Times New Roman" panose="02020603050405020304" pitchFamily="18" charset="0"/>
              </a:rPr>
              <a:t>дейін</a:t>
            </a:r>
            <a:endParaRPr lang="ru-RU" sz="1100" b="1" dirty="0" smtClean="0">
              <a:latin typeface="Times New Roman" panose="02020603050405020304" pitchFamily="18" charset="0"/>
              <a:cs typeface="Times New Roman" panose="02020603050405020304" pitchFamily="18" charset="0"/>
            </a:endParaRPr>
          </a:p>
          <a:p>
            <a:pPr lvl="0" indent="185738" algn="just"/>
            <a:r>
              <a:rPr lang="kk-KZ" sz="1100" dirty="0">
                <a:solidFill>
                  <a:prstClr val="black"/>
                </a:solidFill>
                <a:latin typeface="Times New Roman" panose="02020603050405020304" pitchFamily="18" charset="0"/>
                <a:ea typeface="Calibri" panose="020F0502020204030204" pitchFamily="34" charset="0"/>
              </a:rPr>
              <a:t>Көшпелі б</a:t>
            </a:r>
            <a:r>
              <a:rPr lang="kk-KZ" sz="1100" dirty="0">
                <a:solidFill>
                  <a:prstClr val="black"/>
                </a:solidFill>
                <a:latin typeface="Times New Roman" pitchFamily="18" charset="0"/>
                <a:cs typeface="Times New Roman" pitchFamily="18" charset="0"/>
              </a:rPr>
              <a:t>ұлтты</a:t>
            </a:r>
            <a:r>
              <a:rPr lang="kk-KZ" sz="1100" dirty="0" smtClean="0">
                <a:solidFill>
                  <a:prstClr val="black"/>
                </a:solidFill>
                <a:latin typeface="Times New Roman" pitchFamily="18" charset="0"/>
                <a:cs typeface="Times New Roman" pitchFamily="18" charset="0"/>
              </a:rPr>
              <a:t>, жауын-шашын (көбінсесе қар). Жел оңтүстік-батыстан соғады</a:t>
            </a:r>
            <a:r>
              <a:rPr lang="kk-KZ" sz="1100" dirty="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7-12 </a:t>
            </a:r>
            <a:r>
              <a:rPr lang="kk-KZ" sz="1100" dirty="0" smtClean="0">
                <a:solidFill>
                  <a:prstClr val="black"/>
                </a:solidFill>
                <a:latin typeface="Times New Roman" pitchFamily="18" charset="0"/>
                <a:cs typeface="Times New Roman" pitchFamily="18" charset="0"/>
              </a:rPr>
              <a:t>м/с</a:t>
            </a:r>
            <a:r>
              <a:rPr lang="kk-KZ"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Ауа температурасы </a:t>
            </a:r>
            <a:r>
              <a:rPr lang="kk-KZ" sz="1100" dirty="0" smtClean="0">
                <a:solidFill>
                  <a:prstClr val="black"/>
                </a:solidFill>
                <a:latin typeface="Times New Roman" pitchFamily="18" charset="0"/>
                <a:cs typeface="Times New Roman" pitchFamily="18" charset="0"/>
              </a:rPr>
              <a:t>10-12° </a:t>
            </a:r>
            <a:r>
              <a:rPr lang="kk-KZ" sz="1100" dirty="0" smtClean="0">
                <a:solidFill>
                  <a:prstClr val="black"/>
                </a:solidFill>
                <a:latin typeface="Times New Roman" pitchFamily="18" charset="0"/>
                <a:cs typeface="Times New Roman" pitchFamily="18" charset="0"/>
              </a:rPr>
              <a:t>аяз болады</a:t>
            </a:r>
            <a:r>
              <a:rPr lang="kk-KZ" sz="1100" dirty="0">
                <a:solidFill>
                  <a:prstClr val="black"/>
                </a:solidFill>
                <a:latin typeface="Times New Roman" pitchFamily="18" charset="0"/>
                <a:cs typeface="Times New Roman" pitchFamily="18" charset="0"/>
              </a:rPr>
              <a:t>.</a:t>
            </a:r>
            <a:r>
              <a:rPr lang="kk-KZ" sz="11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1" name="TextBox 13"/>
          <p:cNvSpPr txBox="1"/>
          <p:nvPr/>
        </p:nvSpPr>
        <p:spPr>
          <a:xfrm>
            <a:off x="5044852" y="227209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25122" y="319540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821679174"/>
              </p:ext>
            </p:extLst>
          </p:nvPr>
        </p:nvGraphicFramePr>
        <p:xfrm>
          <a:off x="4982765" y="3944211"/>
          <a:ext cx="4691064" cy="22640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ас2у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2003">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98379">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253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0,505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4781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0,956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146</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0,730</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0,286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0,775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Говоркова Н.М. </a:t>
            </a:r>
            <a:r>
              <a:rPr lang="ru-RU" altLang="ru-RU" sz="1200" b="1" i="1" dirty="0" smtClean="0">
                <a:solidFill>
                  <a:srgbClr val="000000"/>
                </a:solidFill>
                <a:latin typeface="Times New Roman" panose="02020603050405020304" pitchFamily="18" charset="0"/>
                <a:cs typeface="Times New Roman" panose="02020603050405020304" pitchFamily="18" charset="0"/>
              </a:rPr>
              <a:t>/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20637</TotalTime>
  <Words>617</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3284</cp:revision>
  <cp:lastPrinted>2021-07-01T03:56:27Z</cp:lastPrinted>
  <dcterms:created xsi:type="dcterms:W3CDTF">2018-03-27T06:03:00Z</dcterms:created>
  <dcterms:modified xsi:type="dcterms:W3CDTF">2024-01-08T06:37:11Z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