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5550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снег. Ветер северо-западный с переходом на восточный 7-12 м/с. Температура воздуха ночью 11-13, днем 7-9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41718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17755</TotalTime>
  <Words>535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2021-07-01T03:56:27Z</cp:lastPrinted>
  <dcterms:created xsi:type="dcterms:W3CDTF">2018-03-27T06:03:00Z</dcterms:created>
  <dcterms:modified xsi:type="dcterms:W3CDTF">2024-01-08T06:00:56Z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