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07427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января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(преимущественно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ночью порывы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2-4°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января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снег).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626" y="23278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13998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151284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21898</TotalTime>
  <Words>658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3320</cp:revision>
  <cp:lastPrinted>2021-10-18T15:52:53Z</cp:lastPrinted>
  <dcterms:created xsi:type="dcterms:W3CDTF">2018-03-27T06:03:00Z</dcterms:created>
  <dcterms:modified xsi:type="dcterms:W3CDTF">2024-01-08T06:35:51Z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