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во второй половине дня снег. Ветер северный с переходом на юго-восточный 2-7 м/с. Температура воздуха ночью 23-25, днем 12-14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снег. Ветер юго-восточный с переходом на 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16-18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1512107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0,145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января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429000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17187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3953</cp:revision>
  <cp:lastPrinted>2021-02-03T11:37:00Z</cp:lastPrinted>
  <dcterms:created xsi:type="dcterms:W3CDTF">2018-03-27T06:03:00Z</dcterms:created>
  <dcterms:modified xsi:type="dcterms:W3CDTF">2024-01-08T06:46:41Z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