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72116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09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26-28, днем 17-19 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юго-восточный с переходом на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109645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января, ночью 10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20742</TotalTime>
  <Words>599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3473</cp:revision>
  <cp:lastPrinted>2021-07-01T03:56:27Z</cp:lastPrinted>
  <dcterms:created xsi:type="dcterms:W3CDTF">2018-03-27T06:03:00Z</dcterms:created>
  <dcterms:modified xsi:type="dcterms:W3CDTF">2024-01-08T07:04:21Z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