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100" d="100"/>
          <a:sy n="100" d="100"/>
        </p:scale>
        <p:origin x="-114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2922346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592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2,4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Петропавловск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ночью 15-20 м/с, днем 9-14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23-25, днем 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15464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4269</cp:revision>
  <cp:lastPrinted>2021-07-01T03:56:27Z</cp:lastPrinted>
  <dcterms:created xsi:type="dcterms:W3CDTF">2018-03-27T06:03:00Z</dcterms:created>
  <dcterms:modified xsi:type="dcterms:W3CDTF">2024-01-08T06:35:04Z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