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FB233B-7C5D-417C-95CA-19E9865A1E3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368012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DEAEF-249D-4B27-A875-C37AFED458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CB541-583E-466F-A6CA-15A8AB0CA3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08CE5-244B-4236-A6E3-735C38D43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E8F2D-AC1C-4BAA-9756-71C2D593E4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A7EF8-9F42-4695-8705-8166BEB0AA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FB296-84C3-4245-814C-8424540FB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EAFC4-ABF9-4A17-9D58-27C3AA1A01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53270-4FB9-437C-B877-ECEA322F7E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52F15-FD58-41CD-B8E4-65FFE1350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CA35B-597E-47AD-A01F-BFAB93EC98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4A408-3FC2-4BC9-AFA8-9FA264DCF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1EE4A56-8C2E-4E49-8768-5346C7386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>
                <a:solidFill>
                  <a:srgbClr val="002060"/>
                </a:solidFill>
                <a:cs typeface="Times New Roman" pitchFamily="18" charset="0"/>
              </a:rPr>
              <a:t> 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08 января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23032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09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08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09 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1-3, днем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10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09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Ветер юго-восточный 2-7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м/с.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Т</a:t>
            </a:r>
            <a:r>
              <a:rPr lang="ru-RU" dirty="0" err="1" smtClean="0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1-3 тепла.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4707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09 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10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 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908500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4588" y="31416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900" b="1" i="1" dirty="0" err="1" smtClean="0">
                <a:solidFill>
                  <a:schemeClr val="tx1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 Е.Н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. 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18235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4145</cp:revision>
  <cp:lastPrinted>2021-07-01T09:11:30Z</cp:lastPrinted>
  <dcterms:created xsi:type="dcterms:W3CDTF">2018-03-27T06:03:00Z</dcterms:created>
  <dcterms:modified xsi:type="dcterms:W3CDTF">2024-01-08T06:37:10Z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