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09121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ночью небольшой снег, метель. Ветер западный 15-20, ночью порывы 23 м/с. Температура воздуха ночью и днем 16-18 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20-22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ночью 10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990737"/>
              </p:ext>
            </p:extLst>
          </p:nvPr>
        </p:nvGraphicFramePr>
        <p:xfrm>
          <a:off x="5121267" y="3878212"/>
          <a:ext cx="4522993" cy="2385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78892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159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53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28363</TotalTime>
  <Words>659</Words>
  <Application>Microsoft Office PowerPoint</Application>
  <PresentationFormat>Лист A4 (210x297 мм)</PresentationFormat>
  <Paragraphs>104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4694</cp:revision>
  <cp:lastPrinted>2021-11-30T05:55:24Z</cp:lastPrinted>
  <dcterms:created xsi:type="dcterms:W3CDTF">2018-03-27T06:03:00Z</dcterms:created>
  <dcterms:modified xsi:type="dcterms:W3CDTF">2024-01-08T06:11:40Z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