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небольшой дождь.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юго-восточ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ный 7-12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0-2,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7-9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09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10 января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осадков.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2-7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4336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18141</TotalTime>
  <Words>535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3838</cp:revision>
  <cp:lastPrinted>2021-07-01T03:56:27Z</cp:lastPrinted>
  <dcterms:created xsi:type="dcterms:W3CDTF">2018-03-27T06:03:00Z</dcterms:created>
  <dcterms:modified xsi:type="dcterms:W3CDTF">2024-01-08T06:35:17Z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