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12900525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январь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92825917"/>
              </p:ext>
            </p:extLst>
          </p:nvPr>
        </p:nvGraphicFramePr>
        <p:xfrm>
          <a:off x="4993576" y="4733142"/>
          <a:ext cx="4691064" cy="1672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587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ночью осадки (дождь, снег), туман. Ветер южный с переходом на северо-восточный 9-14, днем порывы 15-20 м/с. Температура воздуха ночью 0-2, днем 7-9 тепла.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Облачно,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0-2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А.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14034</TotalTime>
  <Words>596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2903</cp:revision>
  <cp:lastPrinted>2021-07-01T03:56:27Z</cp:lastPrinted>
  <dcterms:created xsi:type="dcterms:W3CDTF">2018-03-27T06:03:00Z</dcterms:created>
  <dcterms:modified xsi:type="dcterms:W3CDTF">2024-01-08T08:25:57Z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