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514182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08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метель, гололед.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ночью порывы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15-20 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и днем 2-4° мороза.</a:t>
            </a:r>
          </a:p>
          <a:p>
            <a:endParaRPr lang="ru-RU" sz="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(преимущественно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м/с. Температура воздуха 10-12°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49486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20161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18581</TotalTime>
  <Words>601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3081</cp:revision>
  <cp:lastPrinted>2021-10-14T11:15:53Z</cp:lastPrinted>
  <dcterms:created xsi:type="dcterms:W3CDTF">2018-03-27T06:03:00Z</dcterms:created>
  <dcterms:modified xsi:type="dcterms:W3CDTF">2024-01-08T06:35:43Z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