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54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354033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января 2024 г.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9-14, ночью порывы 15-20 м/с. Температура воздуха ночью 21-23, днем 18-20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10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09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снег. Ветер 5-10 м/с. Температура воздуха 19-21 мороза.</a:t>
            </a:r>
            <a:endParaRPr lang="ru-RU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439616"/>
              </p:ext>
            </p:extLst>
          </p:nvPr>
        </p:nvGraphicFramePr>
        <p:xfrm>
          <a:off x="5069627" y="4405647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DEEB9895-2A0A-4E01-B07A-2A60FA2F9FC7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Онайбаева С./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18277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3022</cp:revision>
  <cp:lastPrinted>2021-07-01T03:56:27Z</cp:lastPrinted>
  <dcterms:created xsi:type="dcterms:W3CDTF">2018-03-27T06:03:00Z</dcterms:created>
  <dcterms:modified xsi:type="dcterms:W3CDTF">2024-01-08T06:23:07Z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