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114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7210399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7324" y="232489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9895106"/>
              </p:ext>
            </p:extLst>
          </p:nvPr>
        </p:nvGraphicFramePr>
        <p:xfrm>
          <a:off x="4989512" y="4393086"/>
          <a:ext cx="4747702" cy="17697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5530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621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31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северный, северо-восточный 7-12 м/с. Температура воздуха ночью 23-25, днем 18-20 мороза.                                                 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</a:p>
          <a:p>
            <a:pPr lvl="0" indent="14400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северо-восточный 5-10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24-26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23687</TotalTime>
  <Words>590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4047</cp:revision>
  <cp:lastPrinted>2021-07-01T03:56:27Z</cp:lastPrinted>
  <dcterms:created xsi:type="dcterms:W3CDTF">2018-03-27T06:03:00Z</dcterms:created>
  <dcterms:modified xsi:type="dcterms:W3CDTF">2024-01-07T07:05:12Z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