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03004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(снег, дождь), метель, гололед. Ветер юго-западный, западный 15-20 м/с. Температура воздуха ночью и днем 0-2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9-14, порывы 18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15-17 мороза.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572269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17248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3227</cp:revision>
  <cp:lastPrinted>2021-07-01T03:56:27Z</cp:lastPrinted>
  <dcterms:created xsi:type="dcterms:W3CDTF">2018-03-27T06:03:00Z</dcterms:created>
  <dcterms:modified xsi:type="dcterms:W3CDTF">2024-01-07T05:47:11Z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