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714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65402703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января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</a:t>
            </a: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Облачно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(преимущественно снег), метель, гололед.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9-14, порывы 17-22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</a:t>
            </a:r>
          </a:p>
          <a:p>
            <a:pPr lvl="0" indent="177800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(преимущественно снег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7-12, порывы 15-20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3754" y="2394684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5122" y="326930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288058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19046</TotalTime>
  <Words>617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3117</cp:revision>
  <cp:lastPrinted>2021-07-01T03:56:27Z</cp:lastPrinted>
  <dcterms:created xsi:type="dcterms:W3CDTF">2018-03-27T06:03:00Z</dcterms:created>
  <dcterms:modified xsi:type="dcterms:W3CDTF">2024-01-07T07:07:21Z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