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80619C3A-FC33-45F2-A352-3646E67638DA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9763181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6F3FA-88DA-488E-95C1-B487B7269DF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805D48-E40E-4AD4-8D47-3C6DDB912E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A1DAD5-ECB3-40D4-AD1E-96C3D626253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3A8A6A-FE09-4A7D-BBC4-94C1FFA710D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44A466-2739-409D-A8A1-9164BF61C4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5BB31D-0BE3-478B-93D1-4DB70A1547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DD520E-FC34-4B6A-926A-452258878C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2081A-8690-4DCC-ABD9-0DA86ACF01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55E765-89AB-4F36-BCE6-0DA1D258ACA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A603D-95B3-4101-A2E8-66D2B4F4CA6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2118B-0B94-4D79-A8DA-8957DFC0DB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9AEC293-B873-4638-94CF-DCF9D3C9FE9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января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45062" y="190679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dirty="0" smtClean="0">
                <a:solidFill>
                  <a:schemeClr val="tx1"/>
                </a:solidFill>
              </a:rPr>
              <a:t>утром и днем осадки (преимущественно дождь), туман.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юго-западный 2-7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1-3,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5-7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января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января</a:t>
            </a:r>
          </a:p>
          <a:p>
            <a:pPr algn="just"/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Переменная облачность, без осадков.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Ветер 0-5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kk-KZ" dirty="0">
                <a:solidFill>
                  <a:schemeClr val="tx1"/>
                </a:solidFill>
                <a:cs typeface="Times New Roman" pitchFamily="18" charset="0"/>
              </a:rPr>
              <a:t>м/с. Т</a:t>
            </a:r>
            <a:r>
              <a:rPr lang="ru-RU" dirty="0" err="1">
                <a:solidFill>
                  <a:schemeClr val="tx1"/>
                </a:solidFill>
                <a:cs typeface="Times New Roman" pitchFamily="18" charset="0"/>
              </a:rPr>
              <a:t>емпература</a:t>
            </a: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 воздуха </a:t>
            </a:r>
            <a:r>
              <a:rPr lang="ru-RU" dirty="0" smtClean="0">
                <a:solidFill>
                  <a:schemeClr val="tx1"/>
                </a:solidFill>
                <a:cs typeface="Times New Roman" pitchFamily="18" charset="0"/>
              </a:rPr>
              <a:t>0-2 мороза.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060575"/>
            <a:ext cx="4824413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08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января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09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января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рассеиванию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ожидается </a:t>
            </a:r>
            <a:r>
              <a:rPr lang="ru-RU" altLang="en-US" b="1" smtClean="0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6175" y="3533775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07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6269326"/>
              </p:ext>
            </p:extLst>
          </p:nvPr>
        </p:nvGraphicFramePr>
        <p:xfrm>
          <a:off x="4967288" y="4003675"/>
          <a:ext cx="4684712" cy="2194243"/>
        </p:xfrm>
        <a:graphic>
          <a:graphicData uri="http://schemas.openxmlformats.org/drawingml/2006/table">
            <a:tbl>
              <a:tblPr/>
              <a:tblGrid>
                <a:gridCol w="18049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93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183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23332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776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4588" y="314166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ru-RU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Нурымбеткожа</a:t>
            </a:r>
            <a:r>
              <a:rPr lang="ru-RU" altLang="ru-RU" sz="1000" b="1" i="1" dirty="0">
                <a:solidFill>
                  <a:srgbClr val="000000"/>
                </a:solidFill>
                <a:cs typeface="Times New Roman" pitchFamily="18" charset="0"/>
              </a:rPr>
              <a:t> Н.Н.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18230</TotalTime>
  <Words>772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4138</cp:revision>
  <cp:lastPrinted>2021-07-01T09:11:30Z</cp:lastPrinted>
  <dcterms:created xsi:type="dcterms:W3CDTF">2018-03-27T06:03:00Z</dcterms:created>
  <dcterms:modified xsi:type="dcterms:W3CDTF">2024-01-07T07:18:16Z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