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sin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05076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007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14290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мороза.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юго-западный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23-25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0438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83051850"/>
              </p:ext>
            </p:extLst>
          </p:nvPr>
        </p:nvGraphicFramePr>
        <p:xfrm>
          <a:off x="5051078" y="4034682"/>
          <a:ext cx="4590109" cy="23322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402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621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214554"/>
            <a:ext cx="4714908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ночью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238752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Нуршина А.Ж./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62820747"/>
              </p:ext>
            </p:extLst>
          </p:nvPr>
        </p:nvGraphicFramePr>
        <p:xfrm>
          <a:off x="5310190" y="5357826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17167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3949</cp:revision>
  <cp:lastPrinted>2021-02-03T11:37:00Z</cp:lastPrinted>
  <dcterms:created xsi:type="dcterms:W3CDTF">2018-03-27T06:03:00Z</dcterms:created>
  <dcterms:modified xsi:type="dcterms:W3CDTF">2024-01-07T07:07:11Z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