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149811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7-12, порывы 15-20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626" y="23278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65359" y="313998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32365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21885</TotalTime>
  <Words>671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3317</cp:revision>
  <cp:lastPrinted>2021-10-18T15:52:53Z</cp:lastPrinted>
  <dcterms:created xsi:type="dcterms:W3CDTF">2018-03-27T06:03:00Z</dcterms:created>
  <dcterms:modified xsi:type="dcterms:W3CDTF">2024-01-07T06:58:47Z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