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712241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осадки (снег, дождь), метель, гололед. Ветер юго-западный, западный 15-20 м/с. Температура воздуха ночью и днем 0-2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9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09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15-17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58376"/>
              </p:ext>
            </p:extLst>
          </p:nvPr>
        </p:nvGraphicFramePr>
        <p:xfrm>
          <a:off x="5097016" y="4299341"/>
          <a:ext cx="468728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 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17752</TotalTime>
  <Words>541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3232</cp:revision>
  <cp:lastPrinted>2021-07-01T03:56:27Z</cp:lastPrinted>
  <dcterms:created xsi:type="dcterms:W3CDTF">2018-03-27T06:03:00Z</dcterms:created>
  <dcterms:modified xsi:type="dcterms:W3CDTF">2024-01-07T05:47:18Z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