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3" d="100"/>
          <a:sy n="103" d="100"/>
        </p:scale>
        <p:origin x="714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04549739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№7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января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6" y="380411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07 января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544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января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января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утром и днем снег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с переходом на юго-западный 7-12, днем порывы 15-20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10-12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0-2° 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2024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до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</a:p>
          <a:p>
            <a:pPr lvl="0" indent="177800" algn="just">
              <a:defRPr/>
            </a:pP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снег.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юго-западный 7-12, порывы 15-20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3-5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34684" y="2494866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34684" y="3426491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81657304"/>
              </p:ext>
            </p:extLst>
          </p:nvPr>
        </p:nvGraphicFramePr>
        <p:xfrm>
          <a:off x="5019694" y="425346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492443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Иманғабасова А.Т.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eaLnBrk="0" hangingPunct="0"/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18579</TotalTime>
  <Words>601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3077</cp:revision>
  <cp:lastPrinted>2021-10-14T11:15:53Z</cp:lastPrinted>
  <dcterms:created xsi:type="dcterms:W3CDTF">2018-03-27T06:03:00Z</dcterms:created>
  <dcterms:modified xsi:type="dcterms:W3CDTF">2024-01-07T07:12:47Z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