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6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487304"/>
              </p:ext>
            </p:extLst>
          </p:nvPr>
        </p:nvGraphicFramePr>
        <p:xfrm>
          <a:off x="344488" y="2276872"/>
          <a:ext cx="4468659" cy="3610682"/>
        </p:xfrm>
        <a:graphic>
          <a:graphicData uri="http://schemas.openxmlformats.org/drawingml/2006/table">
            <a:tbl>
              <a:tblPr/>
              <a:tblGrid>
                <a:gridCol w="446865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053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8053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343594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455384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0.298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 Ветер восточный, северо-восточный 9-14 м/с. Температура воздуха ночью 2-4, днем 9-11 тепла</a:t>
            </a:r>
            <a:r>
              <a:rPr lang="ru-RU" sz="1100" dirty="0"/>
              <a:t>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осадков, временами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23422</TotalTime>
  <Words>542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3128</cp:revision>
  <cp:lastPrinted>2021-10-15T03:50:29Z</cp:lastPrinted>
  <dcterms:created xsi:type="dcterms:W3CDTF">2018-03-27T06:03:00Z</dcterms:created>
  <dcterms:modified xsi:type="dcterms:W3CDTF">2024-01-07T07:14:06Z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