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4392830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07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08 января 2024 г.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ночью осадки (дождь, снег), днем снег. Низовая метель, на дорогах гололедица. Ветер 15-20, днем порывы 23 м/с. Температура воздуха ночью и днем 5-7 мороза, днем с дальнейшим понижением.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08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воздуха 22-24 мороза.</a:t>
            </a:r>
            <a:endParaRPr lang="ru-RU" sz="12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394858"/>
              </p:ext>
            </p:extLst>
          </p:nvPr>
        </p:nvGraphicFramePr>
        <p:xfrm>
          <a:off x="5069627" y="4405647"/>
          <a:ext cx="4691064" cy="20843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2" name="TextBox 13">
            <a:extLst>
              <a:ext uri="{FF2B5EF4-FFF2-40B4-BE49-F238E27FC236}">
                <a16:creationId xmlns:a16="http://schemas.microsoft.com/office/drawing/2014/main" id="{DEEB9895-2A0A-4E01-B07A-2A60FA2F9FC7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18270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3021</cp:revision>
  <cp:lastPrinted>2021-07-01T03:56:27Z</cp:lastPrinted>
  <dcterms:created xsi:type="dcterms:W3CDTF">2018-03-27T06:03:00Z</dcterms:created>
  <dcterms:modified xsi:type="dcterms:W3CDTF">2024-01-07T06:41:57Z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